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70" r:id="rId11"/>
    <p:sldId id="264" r:id="rId12"/>
    <p:sldId id="265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9" d="100"/>
          <a:sy n="69" d="100"/>
        </p:scale>
        <p:origin x="1200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3EECEB-223A-4995-B53E-DE18FEC61AE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32E9F76-AC62-486C-819C-7E178BD5EC1F}">
      <dgm:prSet/>
      <dgm:spPr/>
      <dgm:t>
        <a:bodyPr/>
        <a:lstStyle/>
        <a:p>
          <a:pPr>
            <a:defRPr b="1"/>
          </a:pPr>
          <a:r>
            <a:rPr lang="en-US" b="1"/>
            <a:t>Why It’s Important:</a:t>
          </a:r>
          <a:endParaRPr lang="en-US"/>
        </a:p>
      </dgm:t>
    </dgm:pt>
    <dgm:pt modelId="{DA112802-B32C-461B-BC53-E4739D8E695B}" type="parTrans" cxnId="{9674ED24-9DA4-4A63-9E11-68F2CA33B640}">
      <dgm:prSet/>
      <dgm:spPr/>
      <dgm:t>
        <a:bodyPr/>
        <a:lstStyle/>
        <a:p>
          <a:endParaRPr lang="en-US"/>
        </a:p>
      </dgm:t>
    </dgm:pt>
    <dgm:pt modelId="{7D702DFF-F2EA-44CE-91F6-23CF23E447EF}" type="sibTrans" cxnId="{9674ED24-9DA4-4A63-9E11-68F2CA33B640}">
      <dgm:prSet/>
      <dgm:spPr/>
      <dgm:t>
        <a:bodyPr/>
        <a:lstStyle/>
        <a:p>
          <a:endParaRPr lang="en-US"/>
        </a:p>
      </dgm:t>
    </dgm:pt>
    <dgm:pt modelId="{ABD5ADC3-295A-4537-9721-9AD848672C16}">
      <dgm:prSet/>
      <dgm:spPr/>
      <dgm:t>
        <a:bodyPr/>
        <a:lstStyle/>
        <a:p>
          <a:r>
            <a:rPr lang="en-US"/>
            <a:t>The rise in lifestyle diseases like obesity and diabetes increases the need for accurate nutritional data.</a:t>
          </a:r>
        </a:p>
      </dgm:t>
    </dgm:pt>
    <dgm:pt modelId="{9554BDE3-3CEB-4669-92BD-70AEB029F1E7}" type="parTrans" cxnId="{ABD55847-49B8-42C4-AAAA-165FA06C71BE}">
      <dgm:prSet/>
      <dgm:spPr/>
      <dgm:t>
        <a:bodyPr/>
        <a:lstStyle/>
        <a:p>
          <a:endParaRPr lang="en-US"/>
        </a:p>
      </dgm:t>
    </dgm:pt>
    <dgm:pt modelId="{5A7BABF4-A5E1-42C9-87D1-BD34929105F0}" type="sibTrans" cxnId="{ABD55847-49B8-42C4-AAAA-165FA06C71BE}">
      <dgm:prSet/>
      <dgm:spPr/>
      <dgm:t>
        <a:bodyPr/>
        <a:lstStyle/>
        <a:p>
          <a:endParaRPr lang="en-US"/>
        </a:p>
      </dgm:t>
    </dgm:pt>
    <dgm:pt modelId="{0CFC5C3E-E910-443D-8F3B-E542578EEDBF}">
      <dgm:prSet/>
      <dgm:spPr/>
      <dgm:t>
        <a:bodyPr/>
        <a:lstStyle/>
        <a:p>
          <a:r>
            <a:rPr lang="en-US"/>
            <a:t>Consumers are increasingly aware of the nutritional value of their food choices.</a:t>
          </a:r>
        </a:p>
      </dgm:t>
    </dgm:pt>
    <dgm:pt modelId="{9231E557-32D4-45D7-9B2F-57799C141695}" type="parTrans" cxnId="{A3AFEC6D-A4A9-45EF-AEDA-D367E4D44B33}">
      <dgm:prSet/>
      <dgm:spPr/>
      <dgm:t>
        <a:bodyPr/>
        <a:lstStyle/>
        <a:p>
          <a:endParaRPr lang="en-US"/>
        </a:p>
      </dgm:t>
    </dgm:pt>
    <dgm:pt modelId="{9671D548-25E3-4813-A7D4-078E897DA6DF}" type="sibTrans" cxnId="{A3AFEC6D-A4A9-45EF-AEDA-D367E4D44B33}">
      <dgm:prSet/>
      <dgm:spPr/>
      <dgm:t>
        <a:bodyPr/>
        <a:lstStyle/>
        <a:p>
          <a:endParaRPr lang="en-US"/>
        </a:p>
      </dgm:t>
    </dgm:pt>
    <dgm:pt modelId="{73097FFF-D94F-476E-B93A-C8B453857F0F}">
      <dgm:prSet/>
      <dgm:spPr/>
      <dgm:t>
        <a:bodyPr/>
        <a:lstStyle/>
        <a:p>
          <a:r>
            <a:rPr lang="en-US"/>
            <a:t>Companies in the food industry require insights to create healthier food options and stay competitive.</a:t>
          </a:r>
        </a:p>
      </dgm:t>
    </dgm:pt>
    <dgm:pt modelId="{31847238-64A1-4AD9-B9CD-1943AF7A44AE}" type="parTrans" cxnId="{41997AFE-B6B0-4500-98C2-EB094DB64909}">
      <dgm:prSet/>
      <dgm:spPr/>
      <dgm:t>
        <a:bodyPr/>
        <a:lstStyle/>
        <a:p>
          <a:endParaRPr lang="en-US"/>
        </a:p>
      </dgm:t>
    </dgm:pt>
    <dgm:pt modelId="{3CAF8E72-F695-4D0E-906D-7D4BDA2BC7A3}" type="sibTrans" cxnId="{41997AFE-B6B0-4500-98C2-EB094DB64909}">
      <dgm:prSet/>
      <dgm:spPr/>
      <dgm:t>
        <a:bodyPr/>
        <a:lstStyle/>
        <a:p>
          <a:endParaRPr lang="en-US"/>
        </a:p>
      </dgm:t>
    </dgm:pt>
    <dgm:pt modelId="{814396A6-4D5D-450D-A74B-DBE3B6499A6D}">
      <dgm:prSet/>
      <dgm:spPr/>
      <dgm:t>
        <a:bodyPr/>
        <a:lstStyle/>
        <a:p>
          <a:pPr>
            <a:defRPr b="1"/>
          </a:pPr>
          <a:r>
            <a:rPr lang="en-US" b="1"/>
            <a:t>Application in the Real World:</a:t>
          </a:r>
          <a:endParaRPr lang="en-US"/>
        </a:p>
      </dgm:t>
    </dgm:pt>
    <dgm:pt modelId="{A09E4611-5EFC-46FC-91B5-B8215E0D622B}" type="parTrans" cxnId="{403F8683-988F-4FE3-AB22-89278285E4CF}">
      <dgm:prSet/>
      <dgm:spPr/>
      <dgm:t>
        <a:bodyPr/>
        <a:lstStyle/>
        <a:p>
          <a:endParaRPr lang="en-US"/>
        </a:p>
      </dgm:t>
    </dgm:pt>
    <dgm:pt modelId="{0AF2381B-4966-4A52-8850-AE8DBEA3D013}" type="sibTrans" cxnId="{403F8683-988F-4FE3-AB22-89278285E4CF}">
      <dgm:prSet/>
      <dgm:spPr/>
      <dgm:t>
        <a:bodyPr/>
        <a:lstStyle/>
        <a:p>
          <a:endParaRPr lang="en-US"/>
        </a:p>
      </dgm:t>
    </dgm:pt>
    <dgm:pt modelId="{C969D022-A954-4D8B-8EA9-C8180BD1D80B}">
      <dgm:prSet/>
      <dgm:spPr/>
      <dgm:t>
        <a:bodyPr/>
        <a:lstStyle/>
        <a:p>
          <a:r>
            <a:rPr lang="en-US"/>
            <a:t>Nutritional analysis enables informed decision-making for consumers and food developers.</a:t>
          </a:r>
        </a:p>
      </dgm:t>
    </dgm:pt>
    <dgm:pt modelId="{0B10134B-72B7-4D4E-B460-892247B26E65}" type="parTrans" cxnId="{0445F814-1D0D-4243-BEE2-239908E1AE9C}">
      <dgm:prSet/>
      <dgm:spPr/>
      <dgm:t>
        <a:bodyPr/>
        <a:lstStyle/>
        <a:p>
          <a:endParaRPr lang="en-US"/>
        </a:p>
      </dgm:t>
    </dgm:pt>
    <dgm:pt modelId="{D8CA19E4-8F12-4655-8609-E330F55EE3D2}" type="sibTrans" cxnId="{0445F814-1D0D-4243-BEE2-239908E1AE9C}">
      <dgm:prSet/>
      <dgm:spPr/>
      <dgm:t>
        <a:bodyPr/>
        <a:lstStyle/>
        <a:p>
          <a:endParaRPr lang="en-US"/>
        </a:p>
      </dgm:t>
    </dgm:pt>
    <dgm:pt modelId="{68BE290F-6CE0-47B1-A9F1-1B78B45FC2C1}">
      <dgm:prSet/>
      <dgm:spPr/>
      <dgm:t>
        <a:bodyPr/>
        <a:lstStyle/>
        <a:p>
          <a:r>
            <a:rPr lang="en-US"/>
            <a:t>Supports the development of public health policies based on data-driven food trends.</a:t>
          </a:r>
        </a:p>
      </dgm:t>
    </dgm:pt>
    <dgm:pt modelId="{A789AF36-C0A2-4F76-9769-25DA9E20C50C}" type="parTrans" cxnId="{EB99E447-1450-4B71-8AB6-8CB557900C5C}">
      <dgm:prSet/>
      <dgm:spPr/>
      <dgm:t>
        <a:bodyPr/>
        <a:lstStyle/>
        <a:p>
          <a:endParaRPr lang="en-US"/>
        </a:p>
      </dgm:t>
    </dgm:pt>
    <dgm:pt modelId="{8412B2F9-A615-47C5-80EB-E9355C54195A}" type="sibTrans" cxnId="{EB99E447-1450-4B71-8AB6-8CB557900C5C}">
      <dgm:prSet/>
      <dgm:spPr/>
      <dgm:t>
        <a:bodyPr/>
        <a:lstStyle/>
        <a:p>
          <a:endParaRPr lang="en-US"/>
        </a:p>
      </dgm:t>
    </dgm:pt>
    <dgm:pt modelId="{17909E83-8143-4A47-B517-838AD74161C8}">
      <dgm:prSet/>
      <dgm:spPr/>
      <dgm:t>
        <a:bodyPr/>
        <a:lstStyle/>
        <a:p>
          <a:r>
            <a:rPr lang="en-US"/>
            <a:t>Assists healthcare providers in offering personalized dietary recommendations.</a:t>
          </a:r>
        </a:p>
      </dgm:t>
    </dgm:pt>
    <dgm:pt modelId="{E5A80C53-0029-4009-9832-E92A8813D82B}" type="parTrans" cxnId="{5BCBB807-231E-4EA8-8392-7C51E8D4BD94}">
      <dgm:prSet/>
      <dgm:spPr/>
      <dgm:t>
        <a:bodyPr/>
        <a:lstStyle/>
        <a:p>
          <a:endParaRPr lang="en-US"/>
        </a:p>
      </dgm:t>
    </dgm:pt>
    <dgm:pt modelId="{C605370C-5840-407A-A1ED-B580BA20D632}" type="sibTrans" cxnId="{5BCBB807-231E-4EA8-8392-7C51E8D4BD94}">
      <dgm:prSet/>
      <dgm:spPr/>
      <dgm:t>
        <a:bodyPr/>
        <a:lstStyle/>
        <a:p>
          <a:endParaRPr lang="en-US"/>
        </a:p>
      </dgm:t>
    </dgm:pt>
    <dgm:pt modelId="{2B74F7DE-0A46-4761-9144-4D29B0A95408}" type="pres">
      <dgm:prSet presAssocID="{E43EECEB-223A-4995-B53E-DE18FEC61AED}" presName="root" presStyleCnt="0">
        <dgm:presLayoutVars>
          <dgm:dir/>
          <dgm:resizeHandles val="exact"/>
        </dgm:presLayoutVars>
      </dgm:prSet>
      <dgm:spPr/>
    </dgm:pt>
    <dgm:pt modelId="{78D6E981-8221-4EA6-9B0F-5531D1B21CA6}" type="pres">
      <dgm:prSet presAssocID="{832E9F76-AC62-486C-819C-7E178BD5EC1F}" presName="compNode" presStyleCnt="0"/>
      <dgm:spPr/>
    </dgm:pt>
    <dgm:pt modelId="{1C3C746D-310D-487E-B05A-57CFAFFCF802}" type="pres">
      <dgm:prSet presAssocID="{832E9F76-AC62-486C-819C-7E178BD5EC1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185D30C5-7352-4CAE-9F1C-761668FD4EAE}" type="pres">
      <dgm:prSet presAssocID="{832E9F76-AC62-486C-819C-7E178BD5EC1F}" presName="iconSpace" presStyleCnt="0"/>
      <dgm:spPr/>
    </dgm:pt>
    <dgm:pt modelId="{D8D5FE01-2826-4E63-99B0-5182561CD4A5}" type="pres">
      <dgm:prSet presAssocID="{832E9F76-AC62-486C-819C-7E178BD5EC1F}" presName="parTx" presStyleLbl="revTx" presStyleIdx="0" presStyleCnt="4">
        <dgm:presLayoutVars>
          <dgm:chMax val="0"/>
          <dgm:chPref val="0"/>
        </dgm:presLayoutVars>
      </dgm:prSet>
      <dgm:spPr/>
    </dgm:pt>
    <dgm:pt modelId="{DFF7A7AB-FDD1-43A8-8E8C-8561D02D7ADE}" type="pres">
      <dgm:prSet presAssocID="{832E9F76-AC62-486C-819C-7E178BD5EC1F}" presName="txSpace" presStyleCnt="0"/>
      <dgm:spPr/>
    </dgm:pt>
    <dgm:pt modelId="{260D0C18-E16E-48F6-A63F-59A3BEF01DCC}" type="pres">
      <dgm:prSet presAssocID="{832E9F76-AC62-486C-819C-7E178BD5EC1F}" presName="desTx" presStyleLbl="revTx" presStyleIdx="1" presStyleCnt="4">
        <dgm:presLayoutVars/>
      </dgm:prSet>
      <dgm:spPr/>
    </dgm:pt>
    <dgm:pt modelId="{A7EF3B64-3263-4E99-B443-BB4E9166656C}" type="pres">
      <dgm:prSet presAssocID="{7D702DFF-F2EA-44CE-91F6-23CF23E447EF}" presName="sibTrans" presStyleCnt="0"/>
      <dgm:spPr/>
    </dgm:pt>
    <dgm:pt modelId="{B118A5E8-06B2-4C21-A6C8-752F1964CE1D}" type="pres">
      <dgm:prSet presAssocID="{814396A6-4D5D-450D-A74B-DBE3B6499A6D}" presName="compNode" presStyleCnt="0"/>
      <dgm:spPr/>
    </dgm:pt>
    <dgm:pt modelId="{E42FB85F-F1A4-4831-ADB8-38DC74A1987E}" type="pres">
      <dgm:prSet presAssocID="{814396A6-4D5D-450D-A74B-DBE3B6499A6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EAB2A370-94DA-45AC-9342-D4DB7CC7D0DD}" type="pres">
      <dgm:prSet presAssocID="{814396A6-4D5D-450D-A74B-DBE3B6499A6D}" presName="iconSpace" presStyleCnt="0"/>
      <dgm:spPr/>
    </dgm:pt>
    <dgm:pt modelId="{81740992-4B27-4347-881E-F99A221E5A88}" type="pres">
      <dgm:prSet presAssocID="{814396A6-4D5D-450D-A74B-DBE3B6499A6D}" presName="parTx" presStyleLbl="revTx" presStyleIdx="2" presStyleCnt="4">
        <dgm:presLayoutVars>
          <dgm:chMax val="0"/>
          <dgm:chPref val="0"/>
        </dgm:presLayoutVars>
      </dgm:prSet>
      <dgm:spPr/>
    </dgm:pt>
    <dgm:pt modelId="{63354B09-D48E-4D8A-9E95-B85154221FAC}" type="pres">
      <dgm:prSet presAssocID="{814396A6-4D5D-450D-A74B-DBE3B6499A6D}" presName="txSpace" presStyleCnt="0"/>
      <dgm:spPr/>
    </dgm:pt>
    <dgm:pt modelId="{B267A477-B68B-4C84-A0C9-1CA1C527E671}" type="pres">
      <dgm:prSet presAssocID="{814396A6-4D5D-450D-A74B-DBE3B6499A6D}" presName="desTx" presStyleLbl="revTx" presStyleIdx="3" presStyleCnt="4">
        <dgm:presLayoutVars/>
      </dgm:prSet>
      <dgm:spPr/>
    </dgm:pt>
  </dgm:ptLst>
  <dgm:cxnLst>
    <dgm:cxn modelId="{18FBFA04-E0C2-4717-82EF-330C911C74AC}" type="presOf" srcId="{ABD5ADC3-295A-4537-9721-9AD848672C16}" destId="{260D0C18-E16E-48F6-A63F-59A3BEF01DCC}" srcOrd="0" destOrd="0" presId="urn:microsoft.com/office/officeart/2018/2/layout/IconLabelDescriptionList"/>
    <dgm:cxn modelId="{5BCBB807-231E-4EA8-8392-7C51E8D4BD94}" srcId="{814396A6-4D5D-450D-A74B-DBE3B6499A6D}" destId="{17909E83-8143-4A47-B517-838AD74161C8}" srcOrd="2" destOrd="0" parTransId="{E5A80C53-0029-4009-9832-E92A8813D82B}" sibTransId="{C605370C-5840-407A-A1ED-B580BA20D632}"/>
    <dgm:cxn modelId="{0445F814-1D0D-4243-BEE2-239908E1AE9C}" srcId="{814396A6-4D5D-450D-A74B-DBE3B6499A6D}" destId="{C969D022-A954-4D8B-8EA9-C8180BD1D80B}" srcOrd="0" destOrd="0" parTransId="{0B10134B-72B7-4D4E-B460-892247B26E65}" sibTransId="{D8CA19E4-8F12-4655-8609-E330F55EE3D2}"/>
    <dgm:cxn modelId="{73C1041C-F224-466C-8C6B-9161EBDE3A4F}" type="presOf" srcId="{C969D022-A954-4D8B-8EA9-C8180BD1D80B}" destId="{B267A477-B68B-4C84-A0C9-1CA1C527E671}" srcOrd="0" destOrd="0" presId="urn:microsoft.com/office/officeart/2018/2/layout/IconLabelDescriptionList"/>
    <dgm:cxn modelId="{1E4F5522-E3D9-443B-87CF-C333072F71A6}" type="presOf" srcId="{E43EECEB-223A-4995-B53E-DE18FEC61AED}" destId="{2B74F7DE-0A46-4761-9144-4D29B0A95408}" srcOrd="0" destOrd="0" presId="urn:microsoft.com/office/officeart/2018/2/layout/IconLabelDescriptionList"/>
    <dgm:cxn modelId="{9674ED24-9DA4-4A63-9E11-68F2CA33B640}" srcId="{E43EECEB-223A-4995-B53E-DE18FEC61AED}" destId="{832E9F76-AC62-486C-819C-7E178BD5EC1F}" srcOrd="0" destOrd="0" parTransId="{DA112802-B32C-461B-BC53-E4739D8E695B}" sibTransId="{7D702DFF-F2EA-44CE-91F6-23CF23E447EF}"/>
    <dgm:cxn modelId="{ABD55847-49B8-42C4-AAAA-165FA06C71BE}" srcId="{832E9F76-AC62-486C-819C-7E178BD5EC1F}" destId="{ABD5ADC3-295A-4537-9721-9AD848672C16}" srcOrd="0" destOrd="0" parTransId="{9554BDE3-3CEB-4669-92BD-70AEB029F1E7}" sibTransId="{5A7BABF4-A5E1-42C9-87D1-BD34929105F0}"/>
    <dgm:cxn modelId="{EB99E447-1450-4B71-8AB6-8CB557900C5C}" srcId="{814396A6-4D5D-450D-A74B-DBE3B6499A6D}" destId="{68BE290F-6CE0-47B1-A9F1-1B78B45FC2C1}" srcOrd="1" destOrd="0" parTransId="{A789AF36-C0A2-4F76-9769-25DA9E20C50C}" sibTransId="{8412B2F9-A615-47C5-80EB-E9355C54195A}"/>
    <dgm:cxn modelId="{A3AFEC6D-A4A9-45EF-AEDA-D367E4D44B33}" srcId="{832E9F76-AC62-486C-819C-7E178BD5EC1F}" destId="{0CFC5C3E-E910-443D-8F3B-E542578EEDBF}" srcOrd="1" destOrd="0" parTransId="{9231E557-32D4-45D7-9B2F-57799C141695}" sibTransId="{9671D548-25E3-4813-A7D4-078E897DA6DF}"/>
    <dgm:cxn modelId="{AB8F9B77-2A90-4BC6-AF8B-CE6559AD3881}" type="presOf" srcId="{17909E83-8143-4A47-B517-838AD74161C8}" destId="{B267A477-B68B-4C84-A0C9-1CA1C527E671}" srcOrd="0" destOrd="2" presId="urn:microsoft.com/office/officeart/2018/2/layout/IconLabelDescriptionList"/>
    <dgm:cxn modelId="{403F8683-988F-4FE3-AB22-89278285E4CF}" srcId="{E43EECEB-223A-4995-B53E-DE18FEC61AED}" destId="{814396A6-4D5D-450D-A74B-DBE3B6499A6D}" srcOrd="1" destOrd="0" parTransId="{A09E4611-5EFC-46FC-91B5-B8215E0D622B}" sibTransId="{0AF2381B-4966-4A52-8850-AE8DBEA3D013}"/>
    <dgm:cxn modelId="{021DF583-EE78-49FE-8868-A723299C0811}" type="presOf" srcId="{832E9F76-AC62-486C-819C-7E178BD5EC1F}" destId="{D8D5FE01-2826-4E63-99B0-5182561CD4A5}" srcOrd="0" destOrd="0" presId="urn:microsoft.com/office/officeart/2018/2/layout/IconLabelDescriptionList"/>
    <dgm:cxn modelId="{B661C6BB-166C-423E-AB63-E9DA379B568B}" type="presOf" srcId="{68BE290F-6CE0-47B1-A9F1-1B78B45FC2C1}" destId="{B267A477-B68B-4C84-A0C9-1CA1C527E671}" srcOrd="0" destOrd="1" presId="urn:microsoft.com/office/officeart/2018/2/layout/IconLabelDescriptionList"/>
    <dgm:cxn modelId="{99BA44D2-D86D-4203-8D0D-D2D6D78CDD8A}" type="presOf" srcId="{73097FFF-D94F-476E-B93A-C8B453857F0F}" destId="{260D0C18-E16E-48F6-A63F-59A3BEF01DCC}" srcOrd="0" destOrd="2" presId="urn:microsoft.com/office/officeart/2018/2/layout/IconLabelDescriptionList"/>
    <dgm:cxn modelId="{EB8096D2-98CB-4E1F-8442-FB4034A23154}" type="presOf" srcId="{0CFC5C3E-E910-443D-8F3B-E542578EEDBF}" destId="{260D0C18-E16E-48F6-A63F-59A3BEF01DCC}" srcOrd="0" destOrd="1" presId="urn:microsoft.com/office/officeart/2018/2/layout/IconLabelDescriptionList"/>
    <dgm:cxn modelId="{3170E3E9-12FA-4D62-84D8-CBA881BD1A40}" type="presOf" srcId="{814396A6-4D5D-450D-A74B-DBE3B6499A6D}" destId="{81740992-4B27-4347-881E-F99A221E5A88}" srcOrd="0" destOrd="0" presId="urn:microsoft.com/office/officeart/2018/2/layout/IconLabelDescriptionList"/>
    <dgm:cxn modelId="{41997AFE-B6B0-4500-98C2-EB094DB64909}" srcId="{832E9F76-AC62-486C-819C-7E178BD5EC1F}" destId="{73097FFF-D94F-476E-B93A-C8B453857F0F}" srcOrd="2" destOrd="0" parTransId="{31847238-64A1-4AD9-B9CD-1943AF7A44AE}" sibTransId="{3CAF8E72-F695-4D0E-906D-7D4BDA2BC7A3}"/>
    <dgm:cxn modelId="{E8130D91-D397-4BB7-9E0E-97D16D546207}" type="presParOf" srcId="{2B74F7DE-0A46-4761-9144-4D29B0A95408}" destId="{78D6E981-8221-4EA6-9B0F-5531D1B21CA6}" srcOrd="0" destOrd="0" presId="urn:microsoft.com/office/officeart/2018/2/layout/IconLabelDescriptionList"/>
    <dgm:cxn modelId="{94B7B34B-445C-4727-9F6A-9A13C361479B}" type="presParOf" srcId="{78D6E981-8221-4EA6-9B0F-5531D1B21CA6}" destId="{1C3C746D-310D-487E-B05A-57CFAFFCF802}" srcOrd="0" destOrd="0" presId="urn:microsoft.com/office/officeart/2018/2/layout/IconLabelDescriptionList"/>
    <dgm:cxn modelId="{880EAFE1-BE04-45A1-B459-14FCA6A6BD14}" type="presParOf" srcId="{78D6E981-8221-4EA6-9B0F-5531D1B21CA6}" destId="{185D30C5-7352-4CAE-9F1C-761668FD4EAE}" srcOrd="1" destOrd="0" presId="urn:microsoft.com/office/officeart/2018/2/layout/IconLabelDescriptionList"/>
    <dgm:cxn modelId="{DE6AEFC4-561D-4B3E-B7A9-7E2E5470E751}" type="presParOf" srcId="{78D6E981-8221-4EA6-9B0F-5531D1B21CA6}" destId="{D8D5FE01-2826-4E63-99B0-5182561CD4A5}" srcOrd="2" destOrd="0" presId="urn:microsoft.com/office/officeart/2018/2/layout/IconLabelDescriptionList"/>
    <dgm:cxn modelId="{4D8627FE-70C1-40AD-A269-14FB1F60BB42}" type="presParOf" srcId="{78D6E981-8221-4EA6-9B0F-5531D1B21CA6}" destId="{DFF7A7AB-FDD1-43A8-8E8C-8561D02D7ADE}" srcOrd="3" destOrd="0" presId="urn:microsoft.com/office/officeart/2018/2/layout/IconLabelDescriptionList"/>
    <dgm:cxn modelId="{452AC36C-7E52-42CF-B167-55DFF19D3789}" type="presParOf" srcId="{78D6E981-8221-4EA6-9B0F-5531D1B21CA6}" destId="{260D0C18-E16E-48F6-A63F-59A3BEF01DCC}" srcOrd="4" destOrd="0" presId="urn:microsoft.com/office/officeart/2018/2/layout/IconLabelDescriptionList"/>
    <dgm:cxn modelId="{DC7FE8C6-3E81-4F80-8AB5-4EBDD476FAD9}" type="presParOf" srcId="{2B74F7DE-0A46-4761-9144-4D29B0A95408}" destId="{A7EF3B64-3263-4E99-B443-BB4E9166656C}" srcOrd="1" destOrd="0" presId="urn:microsoft.com/office/officeart/2018/2/layout/IconLabelDescriptionList"/>
    <dgm:cxn modelId="{386885E3-90DA-4E29-8B12-35157711FC46}" type="presParOf" srcId="{2B74F7DE-0A46-4761-9144-4D29B0A95408}" destId="{B118A5E8-06B2-4C21-A6C8-752F1964CE1D}" srcOrd="2" destOrd="0" presId="urn:microsoft.com/office/officeart/2018/2/layout/IconLabelDescriptionList"/>
    <dgm:cxn modelId="{6A46185D-A5E1-4E61-880E-C80CBB2F4967}" type="presParOf" srcId="{B118A5E8-06B2-4C21-A6C8-752F1964CE1D}" destId="{E42FB85F-F1A4-4831-ADB8-38DC74A1987E}" srcOrd="0" destOrd="0" presId="urn:microsoft.com/office/officeart/2018/2/layout/IconLabelDescriptionList"/>
    <dgm:cxn modelId="{C840FC8B-7486-4246-91FF-7F7CCFE36528}" type="presParOf" srcId="{B118A5E8-06B2-4C21-A6C8-752F1964CE1D}" destId="{EAB2A370-94DA-45AC-9342-D4DB7CC7D0DD}" srcOrd="1" destOrd="0" presId="urn:microsoft.com/office/officeart/2018/2/layout/IconLabelDescriptionList"/>
    <dgm:cxn modelId="{F499249B-ECF9-434D-A900-C4E31FF720B6}" type="presParOf" srcId="{B118A5E8-06B2-4C21-A6C8-752F1964CE1D}" destId="{81740992-4B27-4347-881E-F99A221E5A88}" srcOrd="2" destOrd="0" presId="urn:microsoft.com/office/officeart/2018/2/layout/IconLabelDescriptionList"/>
    <dgm:cxn modelId="{6B10C0E7-F13A-4038-9903-C17B1351E140}" type="presParOf" srcId="{B118A5E8-06B2-4C21-A6C8-752F1964CE1D}" destId="{63354B09-D48E-4D8A-9E95-B85154221FAC}" srcOrd="3" destOrd="0" presId="urn:microsoft.com/office/officeart/2018/2/layout/IconLabelDescriptionList"/>
    <dgm:cxn modelId="{649C64D3-F509-449C-B5C7-7B08AD72FF3A}" type="presParOf" srcId="{B118A5E8-06B2-4C21-A6C8-752F1964CE1D}" destId="{B267A477-B68B-4C84-A0C9-1CA1C527E67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A39237-0DB7-40C6-BB21-3E809A99C37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ABC1BB-F4FF-4254-BDDE-9EC33C5D59D9}">
      <dgm:prSet/>
      <dgm:spPr/>
      <dgm:t>
        <a:bodyPr/>
        <a:lstStyle/>
        <a:p>
          <a:r>
            <a:rPr lang="en-US"/>
            <a:t>Dataset Key Columns:</a:t>
          </a:r>
        </a:p>
      </dgm:t>
    </dgm:pt>
    <dgm:pt modelId="{156FBA7B-687E-42BE-9FCF-8B4F3A8744FD}" type="parTrans" cxnId="{4D945D81-510E-4C20-8881-B4023234FB83}">
      <dgm:prSet/>
      <dgm:spPr/>
      <dgm:t>
        <a:bodyPr/>
        <a:lstStyle/>
        <a:p>
          <a:endParaRPr lang="en-US"/>
        </a:p>
      </dgm:t>
    </dgm:pt>
    <dgm:pt modelId="{9338B8F8-A7AC-4D07-88C6-71D5982192A5}" type="sibTrans" cxnId="{4D945D81-510E-4C20-8881-B4023234FB83}">
      <dgm:prSet/>
      <dgm:spPr/>
      <dgm:t>
        <a:bodyPr/>
        <a:lstStyle/>
        <a:p>
          <a:endParaRPr lang="en-US"/>
        </a:p>
      </dgm:t>
    </dgm:pt>
    <dgm:pt modelId="{131B513C-943B-4C3A-A982-CE53AAAFC8F8}">
      <dgm:prSet/>
      <dgm:spPr/>
      <dgm:t>
        <a:bodyPr/>
        <a:lstStyle/>
        <a:p>
          <a:r>
            <a:rPr lang="en-US" dirty="0"/>
            <a:t> Food: Name of the food item.</a:t>
          </a:r>
        </a:p>
      </dgm:t>
    </dgm:pt>
    <dgm:pt modelId="{ECDD99E9-F656-4266-8D2E-BCCEB65DA0C8}" type="parTrans" cxnId="{68B48BF1-9BDC-4D5F-998C-42D67D327B23}">
      <dgm:prSet/>
      <dgm:spPr/>
      <dgm:t>
        <a:bodyPr/>
        <a:lstStyle/>
        <a:p>
          <a:endParaRPr lang="en-US"/>
        </a:p>
      </dgm:t>
    </dgm:pt>
    <dgm:pt modelId="{F73D0F9A-5892-41AE-8826-3AC1FED52EB9}" type="sibTrans" cxnId="{68B48BF1-9BDC-4D5F-998C-42D67D327B23}">
      <dgm:prSet/>
      <dgm:spPr/>
      <dgm:t>
        <a:bodyPr/>
        <a:lstStyle/>
        <a:p>
          <a:endParaRPr lang="en-US"/>
        </a:p>
      </dgm:t>
    </dgm:pt>
    <dgm:pt modelId="{B6A6BA02-73A7-4872-A207-120EE6AEB7D7}">
      <dgm:prSet/>
      <dgm:spPr/>
      <dgm:t>
        <a:bodyPr/>
        <a:lstStyle/>
        <a:p>
          <a:r>
            <a:rPr lang="en-US" dirty="0"/>
            <a:t> Measure: Serving size.</a:t>
          </a:r>
        </a:p>
      </dgm:t>
    </dgm:pt>
    <dgm:pt modelId="{52FC2601-CABC-438C-BDC1-F19791F3FB7B}" type="parTrans" cxnId="{6A3A8450-A893-4824-A533-31C178D79811}">
      <dgm:prSet/>
      <dgm:spPr/>
      <dgm:t>
        <a:bodyPr/>
        <a:lstStyle/>
        <a:p>
          <a:endParaRPr lang="en-US"/>
        </a:p>
      </dgm:t>
    </dgm:pt>
    <dgm:pt modelId="{A771953E-8CF0-46F8-905B-144C13BBA588}" type="sibTrans" cxnId="{6A3A8450-A893-4824-A533-31C178D79811}">
      <dgm:prSet/>
      <dgm:spPr/>
      <dgm:t>
        <a:bodyPr/>
        <a:lstStyle/>
        <a:p>
          <a:endParaRPr lang="en-US"/>
        </a:p>
      </dgm:t>
    </dgm:pt>
    <dgm:pt modelId="{0451F378-BD05-4641-861E-10AC0BD49744}">
      <dgm:prSet/>
      <dgm:spPr/>
      <dgm:t>
        <a:bodyPr/>
        <a:lstStyle/>
        <a:p>
          <a:r>
            <a:rPr lang="en-US" dirty="0"/>
            <a:t> Grams: Amount in grams.</a:t>
          </a:r>
        </a:p>
      </dgm:t>
    </dgm:pt>
    <dgm:pt modelId="{E415299D-8163-4664-8701-9E0BCEF7DDC1}" type="parTrans" cxnId="{E04CA319-27DF-4216-B4AB-4C7DF644B2EC}">
      <dgm:prSet/>
      <dgm:spPr/>
      <dgm:t>
        <a:bodyPr/>
        <a:lstStyle/>
        <a:p>
          <a:endParaRPr lang="en-US"/>
        </a:p>
      </dgm:t>
    </dgm:pt>
    <dgm:pt modelId="{423E3C6C-7459-4352-A769-4C3D303F714D}" type="sibTrans" cxnId="{E04CA319-27DF-4216-B4AB-4C7DF644B2EC}">
      <dgm:prSet/>
      <dgm:spPr/>
      <dgm:t>
        <a:bodyPr/>
        <a:lstStyle/>
        <a:p>
          <a:endParaRPr lang="en-US"/>
        </a:p>
      </dgm:t>
    </dgm:pt>
    <dgm:pt modelId="{697C8D53-501D-4F69-BE9D-CCE367941D44}">
      <dgm:prSet/>
      <dgm:spPr/>
      <dgm:t>
        <a:bodyPr/>
        <a:lstStyle/>
        <a:p>
          <a:r>
            <a:rPr lang="en-US" dirty="0"/>
            <a:t> Calories, Protein, Fat, Fiber, Carbs: Nutritional values.</a:t>
          </a:r>
        </a:p>
      </dgm:t>
    </dgm:pt>
    <dgm:pt modelId="{01057606-F437-46C3-9845-1389728AEB84}" type="parTrans" cxnId="{FFEB25B3-FD18-476F-8AE6-9E458DFB5AD5}">
      <dgm:prSet/>
      <dgm:spPr/>
      <dgm:t>
        <a:bodyPr/>
        <a:lstStyle/>
        <a:p>
          <a:endParaRPr lang="en-US"/>
        </a:p>
      </dgm:t>
    </dgm:pt>
    <dgm:pt modelId="{2600F518-B702-4EB7-8AAE-87D32E869989}" type="sibTrans" cxnId="{FFEB25B3-FD18-476F-8AE6-9E458DFB5AD5}">
      <dgm:prSet/>
      <dgm:spPr/>
      <dgm:t>
        <a:bodyPr/>
        <a:lstStyle/>
        <a:p>
          <a:endParaRPr lang="en-US"/>
        </a:p>
      </dgm:t>
    </dgm:pt>
    <dgm:pt modelId="{708999D8-7782-4634-815B-81ADDFD5F452}">
      <dgm:prSet/>
      <dgm:spPr/>
      <dgm:t>
        <a:bodyPr/>
        <a:lstStyle/>
        <a:p>
          <a:r>
            <a:rPr lang="en-US" dirty="0"/>
            <a:t> Category: Food category (e.g., Dairy, Vegetables).</a:t>
          </a:r>
        </a:p>
      </dgm:t>
    </dgm:pt>
    <dgm:pt modelId="{9291011E-240D-4A7B-8DE1-D583E9844C82}" type="parTrans" cxnId="{44117B40-9BCE-478D-AC4F-237E567D5C87}">
      <dgm:prSet/>
      <dgm:spPr/>
      <dgm:t>
        <a:bodyPr/>
        <a:lstStyle/>
        <a:p>
          <a:endParaRPr lang="en-US"/>
        </a:p>
      </dgm:t>
    </dgm:pt>
    <dgm:pt modelId="{DE7AA78C-3F67-4256-B567-E7544F354388}" type="sibTrans" cxnId="{44117B40-9BCE-478D-AC4F-237E567D5C87}">
      <dgm:prSet/>
      <dgm:spPr/>
      <dgm:t>
        <a:bodyPr/>
        <a:lstStyle/>
        <a:p>
          <a:endParaRPr lang="en-US"/>
        </a:p>
      </dgm:t>
    </dgm:pt>
    <dgm:pt modelId="{27C64074-E1BE-427C-BC76-16DAAEEF61F7}">
      <dgm:prSet/>
      <dgm:spPr/>
      <dgm:t>
        <a:bodyPr/>
        <a:lstStyle/>
        <a:p>
          <a:r>
            <a:rPr lang="en-US"/>
            <a:t>Initial cleaning involved replacing erroneous values, converting data types, and handling nulls.</a:t>
          </a:r>
        </a:p>
      </dgm:t>
    </dgm:pt>
    <dgm:pt modelId="{F468A1B8-0192-4767-A8EB-AB61E6ED34F5}" type="parTrans" cxnId="{C1719FBB-3960-466B-92A1-5E653EF3949F}">
      <dgm:prSet/>
      <dgm:spPr/>
      <dgm:t>
        <a:bodyPr/>
        <a:lstStyle/>
        <a:p>
          <a:endParaRPr lang="en-US"/>
        </a:p>
      </dgm:t>
    </dgm:pt>
    <dgm:pt modelId="{D11E6233-FACC-47BF-8D12-873B28A277A2}" type="sibTrans" cxnId="{C1719FBB-3960-466B-92A1-5E653EF3949F}">
      <dgm:prSet/>
      <dgm:spPr/>
      <dgm:t>
        <a:bodyPr/>
        <a:lstStyle/>
        <a:p>
          <a:endParaRPr lang="en-US"/>
        </a:p>
      </dgm:t>
    </dgm:pt>
    <dgm:pt modelId="{358828B5-2D58-46AA-88B5-F3443AE07D79}" type="pres">
      <dgm:prSet presAssocID="{7BA39237-0DB7-40C6-BB21-3E809A99C374}" presName="linear" presStyleCnt="0">
        <dgm:presLayoutVars>
          <dgm:animLvl val="lvl"/>
          <dgm:resizeHandles val="exact"/>
        </dgm:presLayoutVars>
      </dgm:prSet>
      <dgm:spPr/>
    </dgm:pt>
    <dgm:pt modelId="{4678F727-D7E9-4650-B9C5-C9109FE9E691}" type="pres">
      <dgm:prSet presAssocID="{9AABC1BB-F4FF-4254-BDDE-9EC33C5D59D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30B1541-646D-4F2E-99DC-88D1EAC14355}" type="pres">
      <dgm:prSet presAssocID="{9338B8F8-A7AC-4D07-88C6-71D5982192A5}" presName="spacer" presStyleCnt="0"/>
      <dgm:spPr/>
    </dgm:pt>
    <dgm:pt modelId="{1C02AB2D-EAEB-4428-B676-7DDAC50F3D8E}" type="pres">
      <dgm:prSet presAssocID="{131B513C-943B-4C3A-A982-CE53AAAFC8F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3F10608-11FB-455F-88E3-35FF38EA781E}" type="pres">
      <dgm:prSet presAssocID="{F73D0F9A-5892-41AE-8826-3AC1FED52EB9}" presName="spacer" presStyleCnt="0"/>
      <dgm:spPr/>
    </dgm:pt>
    <dgm:pt modelId="{4279C681-C130-4760-82F7-E68BF27B1AA5}" type="pres">
      <dgm:prSet presAssocID="{B6A6BA02-73A7-4872-A207-120EE6AEB7D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1A0EF07-37D0-4560-8F74-EB136C01E0CC}" type="pres">
      <dgm:prSet presAssocID="{A771953E-8CF0-46F8-905B-144C13BBA588}" presName="spacer" presStyleCnt="0"/>
      <dgm:spPr/>
    </dgm:pt>
    <dgm:pt modelId="{4D7EBC00-9434-4C3E-A45D-D244AB33D273}" type="pres">
      <dgm:prSet presAssocID="{0451F378-BD05-4641-861E-10AC0BD4974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4DC9059-FC19-480D-914B-714ADFE04521}" type="pres">
      <dgm:prSet presAssocID="{423E3C6C-7459-4352-A769-4C3D303F714D}" presName="spacer" presStyleCnt="0"/>
      <dgm:spPr/>
    </dgm:pt>
    <dgm:pt modelId="{D8699D4D-4508-4C0F-B23E-36D6F6C5CF9C}" type="pres">
      <dgm:prSet presAssocID="{697C8D53-501D-4F69-BE9D-CCE367941D4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EC3C4BF-DE1F-43A3-B748-F76E979C4F8F}" type="pres">
      <dgm:prSet presAssocID="{2600F518-B702-4EB7-8AAE-87D32E869989}" presName="spacer" presStyleCnt="0"/>
      <dgm:spPr/>
    </dgm:pt>
    <dgm:pt modelId="{36C38C25-24C5-411D-8CE4-F57E4FCD7E47}" type="pres">
      <dgm:prSet presAssocID="{708999D8-7782-4634-815B-81ADDFD5F45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9905C0B-262D-456F-B0DC-C4DA39457762}" type="pres">
      <dgm:prSet presAssocID="{DE7AA78C-3F67-4256-B567-E7544F354388}" presName="spacer" presStyleCnt="0"/>
      <dgm:spPr/>
    </dgm:pt>
    <dgm:pt modelId="{C39EE487-D179-4D09-8D1D-B039F5B564F2}" type="pres">
      <dgm:prSet presAssocID="{27C64074-E1BE-427C-BC76-16DAAEEF61F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04CA319-27DF-4216-B4AB-4C7DF644B2EC}" srcId="{7BA39237-0DB7-40C6-BB21-3E809A99C374}" destId="{0451F378-BD05-4641-861E-10AC0BD49744}" srcOrd="3" destOrd="0" parTransId="{E415299D-8163-4664-8701-9E0BCEF7DDC1}" sibTransId="{423E3C6C-7459-4352-A769-4C3D303F714D}"/>
    <dgm:cxn modelId="{AD70E13A-81CA-4B12-AD87-8C2E61568119}" type="presOf" srcId="{9AABC1BB-F4FF-4254-BDDE-9EC33C5D59D9}" destId="{4678F727-D7E9-4650-B9C5-C9109FE9E691}" srcOrd="0" destOrd="0" presId="urn:microsoft.com/office/officeart/2005/8/layout/vList2"/>
    <dgm:cxn modelId="{44117B40-9BCE-478D-AC4F-237E567D5C87}" srcId="{7BA39237-0DB7-40C6-BB21-3E809A99C374}" destId="{708999D8-7782-4634-815B-81ADDFD5F452}" srcOrd="5" destOrd="0" parTransId="{9291011E-240D-4A7B-8DE1-D583E9844C82}" sibTransId="{DE7AA78C-3F67-4256-B567-E7544F354388}"/>
    <dgm:cxn modelId="{E75B3348-CF1E-45F5-A640-B379F63485BF}" type="presOf" srcId="{B6A6BA02-73A7-4872-A207-120EE6AEB7D7}" destId="{4279C681-C130-4760-82F7-E68BF27B1AA5}" srcOrd="0" destOrd="0" presId="urn:microsoft.com/office/officeart/2005/8/layout/vList2"/>
    <dgm:cxn modelId="{6A3A8450-A893-4824-A533-31C178D79811}" srcId="{7BA39237-0DB7-40C6-BB21-3E809A99C374}" destId="{B6A6BA02-73A7-4872-A207-120EE6AEB7D7}" srcOrd="2" destOrd="0" parTransId="{52FC2601-CABC-438C-BDC1-F19791F3FB7B}" sibTransId="{A771953E-8CF0-46F8-905B-144C13BBA588}"/>
    <dgm:cxn modelId="{5497E97D-5A53-4A0B-9F83-38B7689575FB}" type="presOf" srcId="{708999D8-7782-4634-815B-81ADDFD5F452}" destId="{36C38C25-24C5-411D-8CE4-F57E4FCD7E47}" srcOrd="0" destOrd="0" presId="urn:microsoft.com/office/officeart/2005/8/layout/vList2"/>
    <dgm:cxn modelId="{4D945D81-510E-4C20-8881-B4023234FB83}" srcId="{7BA39237-0DB7-40C6-BB21-3E809A99C374}" destId="{9AABC1BB-F4FF-4254-BDDE-9EC33C5D59D9}" srcOrd="0" destOrd="0" parTransId="{156FBA7B-687E-42BE-9FCF-8B4F3A8744FD}" sibTransId="{9338B8F8-A7AC-4D07-88C6-71D5982192A5}"/>
    <dgm:cxn modelId="{15442A8F-F5C7-4930-9762-1B5232DC86DB}" type="presOf" srcId="{27C64074-E1BE-427C-BC76-16DAAEEF61F7}" destId="{C39EE487-D179-4D09-8D1D-B039F5B564F2}" srcOrd="0" destOrd="0" presId="urn:microsoft.com/office/officeart/2005/8/layout/vList2"/>
    <dgm:cxn modelId="{604D3BA9-EF8B-4F71-A6B7-9F506B825362}" type="presOf" srcId="{0451F378-BD05-4641-861E-10AC0BD49744}" destId="{4D7EBC00-9434-4C3E-A45D-D244AB33D273}" srcOrd="0" destOrd="0" presId="urn:microsoft.com/office/officeart/2005/8/layout/vList2"/>
    <dgm:cxn modelId="{58C175AE-BDE3-4E41-9E50-721020F40E33}" type="presOf" srcId="{131B513C-943B-4C3A-A982-CE53AAAFC8F8}" destId="{1C02AB2D-EAEB-4428-B676-7DDAC50F3D8E}" srcOrd="0" destOrd="0" presId="urn:microsoft.com/office/officeart/2005/8/layout/vList2"/>
    <dgm:cxn modelId="{AB4EC3AF-F650-4E61-A1AD-1A976F353ACF}" type="presOf" srcId="{7BA39237-0DB7-40C6-BB21-3E809A99C374}" destId="{358828B5-2D58-46AA-88B5-F3443AE07D79}" srcOrd="0" destOrd="0" presId="urn:microsoft.com/office/officeart/2005/8/layout/vList2"/>
    <dgm:cxn modelId="{FFEB25B3-FD18-476F-8AE6-9E458DFB5AD5}" srcId="{7BA39237-0DB7-40C6-BB21-3E809A99C374}" destId="{697C8D53-501D-4F69-BE9D-CCE367941D44}" srcOrd="4" destOrd="0" parTransId="{01057606-F437-46C3-9845-1389728AEB84}" sibTransId="{2600F518-B702-4EB7-8AAE-87D32E869989}"/>
    <dgm:cxn modelId="{C1719FBB-3960-466B-92A1-5E653EF3949F}" srcId="{7BA39237-0DB7-40C6-BB21-3E809A99C374}" destId="{27C64074-E1BE-427C-BC76-16DAAEEF61F7}" srcOrd="6" destOrd="0" parTransId="{F468A1B8-0192-4767-A8EB-AB61E6ED34F5}" sibTransId="{D11E6233-FACC-47BF-8D12-873B28A277A2}"/>
    <dgm:cxn modelId="{68B48BF1-9BDC-4D5F-998C-42D67D327B23}" srcId="{7BA39237-0DB7-40C6-BB21-3E809A99C374}" destId="{131B513C-943B-4C3A-A982-CE53AAAFC8F8}" srcOrd="1" destOrd="0" parTransId="{ECDD99E9-F656-4266-8D2E-BCCEB65DA0C8}" sibTransId="{F73D0F9A-5892-41AE-8826-3AC1FED52EB9}"/>
    <dgm:cxn modelId="{E121EEF6-9E1B-4B70-AD28-5E774176A1D6}" type="presOf" srcId="{697C8D53-501D-4F69-BE9D-CCE367941D44}" destId="{D8699D4D-4508-4C0F-B23E-36D6F6C5CF9C}" srcOrd="0" destOrd="0" presId="urn:microsoft.com/office/officeart/2005/8/layout/vList2"/>
    <dgm:cxn modelId="{66458254-50F4-47D6-ACC2-8D5CF45CEE65}" type="presParOf" srcId="{358828B5-2D58-46AA-88B5-F3443AE07D79}" destId="{4678F727-D7E9-4650-B9C5-C9109FE9E691}" srcOrd="0" destOrd="0" presId="urn:microsoft.com/office/officeart/2005/8/layout/vList2"/>
    <dgm:cxn modelId="{C228FB6D-FE18-44C2-982D-704784BC7760}" type="presParOf" srcId="{358828B5-2D58-46AA-88B5-F3443AE07D79}" destId="{630B1541-646D-4F2E-99DC-88D1EAC14355}" srcOrd="1" destOrd="0" presId="urn:microsoft.com/office/officeart/2005/8/layout/vList2"/>
    <dgm:cxn modelId="{78A1D3FC-E114-402E-A0AE-996EA480AB86}" type="presParOf" srcId="{358828B5-2D58-46AA-88B5-F3443AE07D79}" destId="{1C02AB2D-EAEB-4428-B676-7DDAC50F3D8E}" srcOrd="2" destOrd="0" presId="urn:microsoft.com/office/officeart/2005/8/layout/vList2"/>
    <dgm:cxn modelId="{3E70221C-7310-44DC-9D45-45413532AE59}" type="presParOf" srcId="{358828B5-2D58-46AA-88B5-F3443AE07D79}" destId="{43F10608-11FB-455F-88E3-35FF38EA781E}" srcOrd="3" destOrd="0" presId="urn:microsoft.com/office/officeart/2005/8/layout/vList2"/>
    <dgm:cxn modelId="{875C0A86-B1EA-46BC-A0AB-C19D56B1131A}" type="presParOf" srcId="{358828B5-2D58-46AA-88B5-F3443AE07D79}" destId="{4279C681-C130-4760-82F7-E68BF27B1AA5}" srcOrd="4" destOrd="0" presId="urn:microsoft.com/office/officeart/2005/8/layout/vList2"/>
    <dgm:cxn modelId="{1FB0F73C-9262-455D-B2EC-D136F918EB4A}" type="presParOf" srcId="{358828B5-2D58-46AA-88B5-F3443AE07D79}" destId="{91A0EF07-37D0-4560-8F74-EB136C01E0CC}" srcOrd="5" destOrd="0" presId="urn:microsoft.com/office/officeart/2005/8/layout/vList2"/>
    <dgm:cxn modelId="{0DC3C288-7C61-419F-9A93-5AB0709B4473}" type="presParOf" srcId="{358828B5-2D58-46AA-88B5-F3443AE07D79}" destId="{4D7EBC00-9434-4C3E-A45D-D244AB33D273}" srcOrd="6" destOrd="0" presId="urn:microsoft.com/office/officeart/2005/8/layout/vList2"/>
    <dgm:cxn modelId="{73ED1DCA-8F33-419D-96B9-F6DB8E5587AC}" type="presParOf" srcId="{358828B5-2D58-46AA-88B5-F3443AE07D79}" destId="{44DC9059-FC19-480D-914B-714ADFE04521}" srcOrd="7" destOrd="0" presId="urn:microsoft.com/office/officeart/2005/8/layout/vList2"/>
    <dgm:cxn modelId="{D7249822-1395-400D-839A-3C91796C0EBC}" type="presParOf" srcId="{358828B5-2D58-46AA-88B5-F3443AE07D79}" destId="{D8699D4D-4508-4C0F-B23E-36D6F6C5CF9C}" srcOrd="8" destOrd="0" presId="urn:microsoft.com/office/officeart/2005/8/layout/vList2"/>
    <dgm:cxn modelId="{35DC7618-7B4E-4D95-AC09-DA6C35C07066}" type="presParOf" srcId="{358828B5-2D58-46AA-88B5-F3443AE07D79}" destId="{DEC3C4BF-DE1F-43A3-B748-F76E979C4F8F}" srcOrd="9" destOrd="0" presId="urn:microsoft.com/office/officeart/2005/8/layout/vList2"/>
    <dgm:cxn modelId="{7A35660C-42F7-48AB-B5E8-2EA8AA370058}" type="presParOf" srcId="{358828B5-2D58-46AA-88B5-F3443AE07D79}" destId="{36C38C25-24C5-411D-8CE4-F57E4FCD7E47}" srcOrd="10" destOrd="0" presId="urn:microsoft.com/office/officeart/2005/8/layout/vList2"/>
    <dgm:cxn modelId="{90286839-8F4E-4636-8693-6A9CA484F175}" type="presParOf" srcId="{358828B5-2D58-46AA-88B5-F3443AE07D79}" destId="{39905C0B-262D-456F-B0DC-C4DA39457762}" srcOrd="11" destOrd="0" presId="urn:microsoft.com/office/officeart/2005/8/layout/vList2"/>
    <dgm:cxn modelId="{7EC6AC37-779F-4EC3-9129-AC003D68154D}" type="presParOf" srcId="{358828B5-2D58-46AA-88B5-F3443AE07D79}" destId="{C39EE487-D179-4D09-8D1D-B039F5B564F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E6D7EA-6D83-43FB-95B0-1C81E1CE48E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4C11EDB-E91C-43E5-91E1-28D2EE4957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Replaced 't', 't'' with 0 for negligible values.</a:t>
          </a:r>
        </a:p>
      </dgm:t>
    </dgm:pt>
    <dgm:pt modelId="{4388267D-7822-4A9D-9F6F-584703419E0F}" type="parTrans" cxnId="{F16802D7-FF16-4809-A548-8CFA08D91096}">
      <dgm:prSet/>
      <dgm:spPr/>
      <dgm:t>
        <a:bodyPr/>
        <a:lstStyle/>
        <a:p>
          <a:endParaRPr lang="en-US"/>
        </a:p>
      </dgm:t>
    </dgm:pt>
    <dgm:pt modelId="{85ED3226-BC59-415C-8C6C-4713DBAE106A}" type="sibTrans" cxnId="{F16802D7-FF16-4809-A548-8CFA08D91096}">
      <dgm:prSet/>
      <dgm:spPr/>
      <dgm:t>
        <a:bodyPr/>
        <a:lstStyle/>
        <a:p>
          <a:endParaRPr lang="en-US"/>
        </a:p>
      </dgm:t>
    </dgm:pt>
    <dgm:pt modelId="{435B427B-E3A2-4FB6-8D6E-070902DB1A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Removed characters and commas for numeric calculations.</a:t>
          </a:r>
        </a:p>
      </dgm:t>
    </dgm:pt>
    <dgm:pt modelId="{0CF8ECCB-4DBC-403A-9E80-2D99FA882CB2}" type="parTrans" cxnId="{BB0CC72B-AB57-4BC9-8774-0F8ECA5507CF}">
      <dgm:prSet/>
      <dgm:spPr/>
      <dgm:t>
        <a:bodyPr/>
        <a:lstStyle/>
        <a:p>
          <a:endParaRPr lang="en-US"/>
        </a:p>
      </dgm:t>
    </dgm:pt>
    <dgm:pt modelId="{A98DE915-DE90-4DF6-8ACF-4068757F1E75}" type="sibTrans" cxnId="{BB0CC72B-AB57-4BC9-8774-0F8ECA5507CF}">
      <dgm:prSet/>
      <dgm:spPr/>
      <dgm:t>
        <a:bodyPr/>
        <a:lstStyle/>
        <a:p>
          <a:endParaRPr lang="en-US"/>
        </a:p>
      </dgm:t>
    </dgm:pt>
    <dgm:pt modelId="{4BDDE39F-FDFF-4128-A9BC-BB2B4261C0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Converted columns (Grams, Calories, Protein, etc.) to numeric types.</a:t>
          </a:r>
        </a:p>
      </dgm:t>
    </dgm:pt>
    <dgm:pt modelId="{8F59B4FD-4E85-4FFF-8C44-31F382976050}" type="parTrans" cxnId="{F97741CA-7469-4C01-A4A0-D22EC0FE7F88}">
      <dgm:prSet/>
      <dgm:spPr/>
      <dgm:t>
        <a:bodyPr/>
        <a:lstStyle/>
        <a:p>
          <a:endParaRPr lang="en-US"/>
        </a:p>
      </dgm:t>
    </dgm:pt>
    <dgm:pt modelId="{BCD50436-970B-42DD-A1A0-0F8352489D85}" type="sibTrans" cxnId="{F97741CA-7469-4C01-A4A0-D22EC0FE7F88}">
      <dgm:prSet/>
      <dgm:spPr/>
      <dgm:t>
        <a:bodyPr/>
        <a:lstStyle/>
        <a:p>
          <a:endParaRPr lang="en-US"/>
        </a:p>
      </dgm:t>
    </dgm:pt>
    <dgm:pt modelId="{EC768D5B-0F14-4A98-9591-56926C1827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Dropped rows with </a:t>
          </a:r>
          <a:r>
            <a:rPr lang="en-US" dirty="0" err="1"/>
            <a:t>NaN</a:t>
          </a:r>
          <a:r>
            <a:rPr lang="en-US" dirty="0"/>
            <a:t> values for a clean dataset.</a:t>
          </a:r>
        </a:p>
      </dgm:t>
    </dgm:pt>
    <dgm:pt modelId="{3C13738E-E534-47E8-8274-3F89E2CF358E}" type="parTrans" cxnId="{0C2BBD3C-53BB-4698-B714-A0FD033DDDFA}">
      <dgm:prSet/>
      <dgm:spPr/>
      <dgm:t>
        <a:bodyPr/>
        <a:lstStyle/>
        <a:p>
          <a:endParaRPr lang="en-US"/>
        </a:p>
      </dgm:t>
    </dgm:pt>
    <dgm:pt modelId="{9A6A117C-6967-4496-93C3-AF43D891B961}" type="sibTrans" cxnId="{0C2BBD3C-53BB-4698-B714-A0FD033DDDFA}">
      <dgm:prSet/>
      <dgm:spPr/>
      <dgm:t>
        <a:bodyPr/>
        <a:lstStyle/>
        <a:p>
          <a:endParaRPr lang="en-US"/>
        </a:p>
      </dgm:t>
    </dgm:pt>
    <dgm:pt modelId="{398D5FB6-ADDF-477D-8568-7CAEF4C1C1F1}" type="pres">
      <dgm:prSet presAssocID="{69E6D7EA-6D83-43FB-95B0-1C81E1CE48EC}" presName="root" presStyleCnt="0">
        <dgm:presLayoutVars>
          <dgm:dir/>
          <dgm:resizeHandles val="exact"/>
        </dgm:presLayoutVars>
      </dgm:prSet>
      <dgm:spPr/>
    </dgm:pt>
    <dgm:pt modelId="{3B3161F3-537B-4705-AF59-7F24895ACB64}" type="pres">
      <dgm:prSet presAssocID="{44C11EDB-E91C-43E5-91E1-28D2EE495756}" presName="compNode" presStyleCnt="0"/>
      <dgm:spPr/>
    </dgm:pt>
    <dgm:pt modelId="{0FB7644F-65CA-4058-8563-36BA4CA13752}" type="pres">
      <dgm:prSet presAssocID="{44C11EDB-E91C-43E5-91E1-28D2EE4957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32D0241-58DA-4914-87BA-ED1003CA330D}" type="pres">
      <dgm:prSet presAssocID="{44C11EDB-E91C-43E5-91E1-28D2EE495756}" presName="spaceRect" presStyleCnt="0"/>
      <dgm:spPr/>
    </dgm:pt>
    <dgm:pt modelId="{6504A8DD-EA30-45A4-B7B9-A4FE3F15F47E}" type="pres">
      <dgm:prSet presAssocID="{44C11EDB-E91C-43E5-91E1-28D2EE495756}" presName="textRect" presStyleLbl="revTx" presStyleIdx="0" presStyleCnt="4">
        <dgm:presLayoutVars>
          <dgm:chMax val="1"/>
          <dgm:chPref val="1"/>
        </dgm:presLayoutVars>
      </dgm:prSet>
      <dgm:spPr/>
    </dgm:pt>
    <dgm:pt modelId="{F8137B1B-D730-47FA-8228-FB5F391622AF}" type="pres">
      <dgm:prSet presAssocID="{85ED3226-BC59-415C-8C6C-4713DBAE106A}" presName="sibTrans" presStyleCnt="0"/>
      <dgm:spPr/>
    </dgm:pt>
    <dgm:pt modelId="{C5A8C17E-CE6F-48F1-B867-40A1005E47F8}" type="pres">
      <dgm:prSet presAssocID="{435B427B-E3A2-4FB6-8D6E-070902DB1A32}" presName="compNode" presStyleCnt="0"/>
      <dgm:spPr/>
    </dgm:pt>
    <dgm:pt modelId="{6715FB64-F685-45B3-80A7-7BF3513A874C}" type="pres">
      <dgm:prSet presAssocID="{435B427B-E3A2-4FB6-8D6E-070902DB1A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A525F07-1DBA-4EC9-9DDB-A89F71E6B263}" type="pres">
      <dgm:prSet presAssocID="{435B427B-E3A2-4FB6-8D6E-070902DB1A32}" presName="spaceRect" presStyleCnt="0"/>
      <dgm:spPr/>
    </dgm:pt>
    <dgm:pt modelId="{3EEAD3C7-DE87-4178-A032-5F2CB150B9CE}" type="pres">
      <dgm:prSet presAssocID="{435B427B-E3A2-4FB6-8D6E-070902DB1A32}" presName="textRect" presStyleLbl="revTx" presStyleIdx="1" presStyleCnt="4">
        <dgm:presLayoutVars>
          <dgm:chMax val="1"/>
          <dgm:chPref val="1"/>
        </dgm:presLayoutVars>
      </dgm:prSet>
      <dgm:spPr/>
    </dgm:pt>
    <dgm:pt modelId="{CCE5B32F-9DE9-4853-9DD0-A56AE68549BA}" type="pres">
      <dgm:prSet presAssocID="{A98DE915-DE90-4DF6-8ACF-4068757F1E75}" presName="sibTrans" presStyleCnt="0"/>
      <dgm:spPr/>
    </dgm:pt>
    <dgm:pt modelId="{2209A902-146A-42F9-827D-61B7B5296CD1}" type="pres">
      <dgm:prSet presAssocID="{4BDDE39F-FDFF-4128-A9BC-BB2B4261C0AD}" presName="compNode" presStyleCnt="0"/>
      <dgm:spPr/>
    </dgm:pt>
    <dgm:pt modelId="{BE6452B9-E180-489C-9858-9734D48CD4B5}" type="pres">
      <dgm:prSet presAssocID="{4BDDE39F-FDFF-4128-A9BC-BB2B4261C0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D7F622E-5CFC-43B4-A051-CCE0062FBDAF}" type="pres">
      <dgm:prSet presAssocID="{4BDDE39F-FDFF-4128-A9BC-BB2B4261C0AD}" presName="spaceRect" presStyleCnt="0"/>
      <dgm:spPr/>
    </dgm:pt>
    <dgm:pt modelId="{13B972A6-0593-4CDA-A654-14202718B873}" type="pres">
      <dgm:prSet presAssocID="{4BDDE39F-FDFF-4128-A9BC-BB2B4261C0AD}" presName="textRect" presStyleLbl="revTx" presStyleIdx="2" presStyleCnt="4">
        <dgm:presLayoutVars>
          <dgm:chMax val="1"/>
          <dgm:chPref val="1"/>
        </dgm:presLayoutVars>
      </dgm:prSet>
      <dgm:spPr/>
    </dgm:pt>
    <dgm:pt modelId="{7C144FDC-138D-4E37-B545-7533541F2373}" type="pres">
      <dgm:prSet presAssocID="{BCD50436-970B-42DD-A1A0-0F8352489D85}" presName="sibTrans" presStyleCnt="0"/>
      <dgm:spPr/>
    </dgm:pt>
    <dgm:pt modelId="{579CA9FD-AC98-4ED2-8057-CB797994D975}" type="pres">
      <dgm:prSet presAssocID="{EC768D5B-0F14-4A98-9591-56926C182710}" presName="compNode" presStyleCnt="0"/>
      <dgm:spPr/>
    </dgm:pt>
    <dgm:pt modelId="{3A1D5996-0DFE-4A54-A123-1AE39493C156}" type="pres">
      <dgm:prSet presAssocID="{EC768D5B-0F14-4A98-9591-56926C1827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C992858-F067-43E2-9D39-B6A83FC3AF47}" type="pres">
      <dgm:prSet presAssocID="{EC768D5B-0F14-4A98-9591-56926C182710}" presName="spaceRect" presStyleCnt="0"/>
      <dgm:spPr/>
    </dgm:pt>
    <dgm:pt modelId="{9F3C9BB0-C05D-42C8-A87A-781F0C9A00C4}" type="pres">
      <dgm:prSet presAssocID="{EC768D5B-0F14-4A98-9591-56926C18271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8620424-1FBC-4DDD-8C91-5C94A1F4BEFC}" type="presOf" srcId="{69E6D7EA-6D83-43FB-95B0-1C81E1CE48EC}" destId="{398D5FB6-ADDF-477D-8568-7CAEF4C1C1F1}" srcOrd="0" destOrd="0" presId="urn:microsoft.com/office/officeart/2018/2/layout/IconLabelList"/>
    <dgm:cxn modelId="{BB0CC72B-AB57-4BC9-8774-0F8ECA5507CF}" srcId="{69E6D7EA-6D83-43FB-95B0-1C81E1CE48EC}" destId="{435B427B-E3A2-4FB6-8D6E-070902DB1A32}" srcOrd="1" destOrd="0" parTransId="{0CF8ECCB-4DBC-403A-9E80-2D99FA882CB2}" sibTransId="{A98DE915-DE90-4DF6-8ACF-4068757F1E75}"/>
    <dgm:cxn modelId="{7B0AB23C-367D-4F75-AC3A-ABD1552BC3E0}" type="presOf" srcId="{4BDDE39F-FDFF-4128-A9BC-BB2B4261C0AD}" destId="{13B972A6-0593-4CDA-A654-14202718B873}" srcOrd="0" destOrd="0" presId="urn:microsoft.com/office/officeart/2018/2/layout/IconLabelList"/>
    <dgm:cxn modelId="{0C2BBD3C-53BB-4698-B714-A0FD033DDDFA}" srcId="{69E6D7EA-6D83-43FB-95B0-1C81E1CE48EC}" destId="{EC768D5B-0F14-4A98-9591-56926C182710}" srcOrd="3" destOrd="0" parTransId="{3C13738E-E534-47E8-8274-3F89E2CF358E}" sibTransId="{9A6A117C-6967-4496-93C3-AF43D891B961}"/>
    <dgm:cxn modelId="{4F72C487-862E-491E-AC69-AA529DF30940}" type="presOf" srcId="{EC768D5B-0F14-4A98-9591-56926C182710}" destId="{9F3C9BB0-C05D-42C8-A87A-781F0C9A00C4}" srcOrd="0" destOrd="0" presId="urn:microsoft.com/office/officeart/2018/2/layout/IconLabelList"/>
    <dgm:cxn modelId="{879640BC-8C67-4F8D-8E65-447CD1C2523F}" type="presOf" srcId="{44C11EDB-E91C-43E5-91E1-28D2EE495756}" destId="{6504A8DD-EA30-45A4-B7B9-A4FE3F15F47E}" srcOrd="0" destOrd="0" presId="urn:microsoft.com/office/officeart/2018/2/layout/IconLabelList"/>
    <dgm:cxn modelId="{590B8EC9-E2BD-4CD5-B0BF-A4EF8BEC7A98}" type="presOf" srcId="{435B427B-E3A2-4FB6-8D6E-070902DB1A32}" destId="{3EEAD3C7-DE87-4178-A032-5F2CB150B9CE}" srcOrd="0" destOrd="0" presId="urn:microsoft.com/office/officeart/2018/2/layout/IconLabelList"/>
    <dgm:cxn modelId="{F97741CA-7469-4C01-A4A0-D22EC0FE7F88}" srcId="{69E6D7EA-6D83-43FB-95B0-1C81E1CE48EC}" destId="{4BDDE39F-FDFF-4128-A9BC-BB2B4261C0AD}" srcOrd="2" destOrd="0" parTransId="{8F59B4FD-4E85-4FFF-8C44-31F382976050}" sibTransId="{BCD50436-970B-42DD-A1A0-0F8352489D85}"/>
    <dgm:cxn modelId="{F16802D7-FF16-4809-A548-8CFA08D91096}" srcId="{69E6D7EA-6D83-43FB-95B0-1C81E1CE48EC}" destId="{44C11EDB-E91C-43E5-91E1-28D2EE495756}" srcOrd="0" destOrd="0" parTransId="{4388267D-7822-4A9D-9F6F-584703419E0F}" sibTransId="{85ED3226-BC59-415C-8C6C-4713DBAE106A}"/>
    <dgm:cxn modelId="{0742B1FD-CEAB-4B3E-BF85-4C518FA470E4}" type="presParOf" srcId="{398D5FB6-ADDF-477D-8568-7CAEF4C1C1F1}" destId="{3B3161F3-537B-4705-AF59-7F24895ACB64}" srcOrd="0" destOrd="0" presId="urn:microsoft.com/office/officeart/2018/2/layout/IconLabelList"/>
    <dgm:cxn modelId="{A6F92963-BABE-4233-895A-083E213335A4}" type="presParOf" srcId="{3B3161F3-537B-4705-AF59-7F24895ACB64}" destId="{0FB7644F-65CA-4058-8563-36BA4CA13752}" srcOrd="0" destOrd="0" presId="urn:microsoft.com/office/officeart/2018/2/layout/IconLabelList"/>
    <dgm:cxn modelId="{421EF6FA-B8E5-470F-BA36-2CB4EA9E2153}" type="presParOf" srcId="{3B3161F3-537B-4705-AF59-7F24895ACB64}" destId="{832D0241-58DA-4914-87BA-ED1003CA330D}" srcOrd="1" destOrd="0" presId="urn:microsoft.com/office/officeart/2018/2/layout/IconLabelList"/>
    <dgm:cxn modelId="{F735427B-0FF2-4896-A403-CCBE57D0F1EA}" type="presParOf" srcId="{3B3161F3-537B-4705-AF59-7F24895ACB64}" destId="{6504A8DD-EA30-45A4-B7B9-A4FE3F15F47E}" srcOrd="2" destOrd="0" presId="urn:microsoft.com/office/officeart/2018/2/layout/IconLabelList"/>
    <dgm:cxn modelId="{AE98417A-4777-4A10-B0CB-9F5BC1C2054F}" type="presParOf" srcId="{398D5FB6-ADDF-477D-8568-7CAEF4C1C1F1}" destId="{F8137B1B-D730-47FA-8228-FB5F391622AF}" srcOrd="1" destOrd="0" presId="urn:microsoft.com/office/officeart/2018/2/layout/IconLabelList"/>
    <dgm:cxn modelId="{BB4020C7-3C89-400D-A7AF-0E1DF07DB186}" type="presParOf" srcId="{398D5FB6-ADDF-477D-8568-7CAEF4C1C1F1}" destId="{C5A8C17E-CE6F-48F1-B867-40A1005E47F8}" srcOrd="2" destOrd="0" presId="urn:microsoft.com/office/officeart/2018/2/layout/IconLabelList"/>
    <dgm:cxn modelId="{E2356560-3AE8-4E88-91E8-D65E06195628}" type="presParOf" srcId="{C5A8C17E-CE6F-48F1-B867-40A1005E47F8}" destId="{6715FB64-F685-45B3-80A7-7BF3513A874C}" srcOrd="0" destOrd="0" presId="urn:microsoft.com/office/officeart/2018/2/layout/IconLabelList"/>
    <dgm:cxn modelId="{41804DEB-A146-4355-A4C7-76355E988AEB}" type="presParOf" srcId="{C5A8C17E-CE6F-48F1-B867-40A1005E47F8}" destId="{FA525F07-1DBA-4EC9-9DDB-A89F71E6B263}" srcOrd="1" destOrd="0" presId="urn:microsoft.com/office/officeart/2018/2/layout/IconLabelList"/>
    <dgm:cxn modelId="{BCA3DDB5-AF63-48D6-B395-812218C1F015}" type="presParOf" srcId="{C5A8C17E-CE6F-48F1-B867-40A1005E47F8}" destId="{3EEAD3C7-DE87-4178-A032-5F2CB150B9CE}" srcOrd="2" destOrd="0" presId="urn:microsoft.com/office/officeart/2018/2/layout/IconLabelList"/>
    <dgm:cxn modelId="{789D406A-46ED-47B1-AD7B-72A9401FF967}" type="presParOf" srcId="{398D5FB6-ADDF-477D-8568-7CAEF4C1C1F1}" destId="{CCE5B32F-9DE9-4853-9DD0-A56AE68549BA}" srcOrd="3" destOrd="0" presId="urn:microsoft.com/office/officeart/2018/2/layout/IconLabelList"/>
    <dgm:cxn modelId="{137BF7AA-18E2-4C00-BF65-FD36A89CD2F4}" type="presParOf" srcId="{398D5FB6-ADDF-477D-8568-7CAEF4C1C1F1}" destId="{2209A902-146A-42F9-827D-61B7B5296CD1}" srcOrd="4" destOrd="0" presId="urn:microsoft.com/office/officeart/2018/2/layout/IconLabelList"/>
    <dgm:cxn modelId="{FC957E63-EB12-4C1E-A520-5B275A80B782}" type="presParOf" srcId="{2209A902-146A-42F9-827D-61B7B5296CD1}" destId="{BE6452B9-E180-489C-9858-9734D48CD4B5}" srcOrd="0" destOrd="0" presId="urn:microsoft.com/office/officeart/2018/2/layout/IconLabelList"/>
    <dgm:cxn modelId="{39E87627-B1D9-4634-9D89-C69D9273BBBD}" type="presParOf" srcId="{2209A902-146A-42F9-827D-61B7B5296CD1}" destId="{BD7F622E-5CFC-43B4-A051-CCE0062FBDAF}" srcOrd="1" destOrd="0" presId="urn:microsoft.com/office/officeart/2018/2/layout/IconLabelList"/>
    <dgm:cxn modelId="{39244AF2-ACAB-4989-80FC-91C2F6229FDB}" type="presParOf" srcId="{2209A902-146A-42F9-827D-61B7B5296CD1}" destId="{13B972A6-0593-4CDA-A654-14202718B873}" srcOrd="2" destOrd="0" presId="urn:microsoft.com/office/officeart/2018/2/layout/IconLabelList"/>
    <dgm:cxn modelId="{0810B925-3CF2-404C-A34F-C6E200465792}" type="presParOf" srcId="{398D5FB6-ADDF-477D-8568-7CAEF4C1C1F1}" destId="{7C144FDC-138D-4E37-B545-7533541F2373}" srcOrd="5" destOrd="0" presId="urn:microsoft.com/office/officeart/2018/2/layout/IconLabelList"/>
    <dgm:cxn modelId="{4B940215-EA24-48A1-AC37-5B3F3EFC8BB5}" type="presParOf" srcId="{398D5FB6-ADDF-477D-8568-7CAEF4C1C1F1}" destId="{579CA9FD-AC98-4ED2-8057-CB797994D975}" srcOrd="6" destOrd="0" presId="urn:microsoft.com/office/officeart/2018/2/layout/IconLabelList"/>
    <dgm:cxn modelId="{408A8A2D-AF0A-46BF-B2D2-081A7000BD7D}" type="presParOf" srcId="{579CA9FD-AC98-4ED2-8057-CB797994D975}" destId="{3A1D5996-0DFE-4A54-A123-1AE39493C156}" srcOrd="0" destOrd="0" presId="urn:microsoft.com/office/officeart/2018/2/layout/IconLabelList"/>
    <dgm:cxn modelId="{98931F3A-5BD9-400C-B3A0-496CDBACBAB0}" type="presParOf" srcId="{579CA9FD-AC98-4ED2-8057-CB797994D975}" destId="{0C992858-F067-43E2-9D39-B6A83FC3AF47}" srcOrd="1" destOrd="0" presId="urn:microsoft.com/office/officeart/2018/2/layout/IconLabelList"/>
    <dgm:cxn modelId="{FE3F842F-88D0-43AA-928A-4AD1E92EB627}" type="presParOf" srcId="{579CA9FD-AC98-4ED2-8057-CB797994D975}" destId="{9F3C9BB0-C05D-42C8-A87A-781F0C9A00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016A7C-FBEE-4C1C-8822-F296AA209E5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17DEE74-820B-4771-B2F2-14D1F53F923D}">
      <dgm:prSet/>
      <dgm:spPr/>
      <dgm:t>
        <a:bodyPr/>
        <a:lstStyle/>
        <a:p>
          <a:r>
            <a:rPr lang="en-US"/>
            <a:t>Visualized relationships between variables using 3D scatter plots:</a:t>
          </a:r>
        </a:p>
      </dgm:t>
    </dgm:pt>
    <dgm:pt modelId="{CE6A4C38-3A7C-4374-9A27-C9D7745C60DB}" type="parTrans" cxnId="{D50FD86A-549B-4AFB-B297-8355580E361F}">
      <dgm:prSet/>
      <dgm:spPr/>
      <dgm:t>
        <a:bodyPr/>
        <a:lstStyle/>
        <a:p>
          <a:endParaRPr lang="en-US"/>
        </a:p>
      </dgm:t>
    </dgm:pt>
    <dgm:pt modelId="{63C44481-D6B1-400C-B502-8E05A6A10F34}" type="sibTrans" cxnId="{D50FD86A-549B-4AFB-B297-8355580E361F}">
      <dgm:prSet/>
      <dgm:spPr/>
      <dgm:t>
        <a:bodyPr/>
        <a:lstStyle/>
        <a:p>
          <a:endParaRPr lang="en-US"/>
        </a:p>
      </dgm:t>
    </dgm:pt>
    <dgm:pt modelId="{0DFEFFBD-4F5A-480C-BF3A-44D31B8995FE}">
      <dgm:prSet/>
      <dgm:spPr/>
      <dgm:t>
        <a:bodyPr/>
        <a:lstStyle/>
        <a:p>
          <a:r>
            <a:rPr lang="en-US" dirty="0"/>
            <a:t> Fat content across categories and food items.</a:t>
          </a:r>
        </a:p>
      </dgm:t>
    </dgm:pt>
    <dgm:pt modelId="{153FA6E9-A512-449B-9213-C66438BAE13E}" type="parTrans" cxnId="{37DB3E8E-6CBF-4AB0-856A-CFD8828CD255}">
      <dgm:prSet/>
      <dgm:spPr/>
      <dgm:t>
        <a:bodyPr/>
        <a:lstStyle/>
        <a:p>
          <a:endParaRPr lang="en-US"/>
        </a:p>
      </dgm:t>
    </dgm:pt>
    <dgm:pt modelId="{ADE87FF6-9791-4BF4-8539-87417A3CBA8D}" type="sibTrans" cxnId="{37DB3E8E-6CBF-4AB0-856A-CFD8828CD255}">
      <dgm:prSet/>
      <dgm:spPr/>
      <dgm:t>
        <a:bodyPr/>
        <a:lstStyle/>
        <a:p>
          <a:endParaRPr lang="en-US"/>
        </a:p>
      </dgm:t>
    </dgm:pt>
    <dgm:pt modelId="{8F9C5E0E-45C9-44BA-8425-26BD0ED46F39}">
      <dgm:prSet/>
      <dgm:spPr/>
      <dgm:t>
        <a:bodyPr/>
        <a:lstStyle/>
        <a:p>
          <a:r>
            <a:rPr lang="en-US" dirty="0"/>
            <a:t> Interactive markers to show nutritional insights.</a:t>
          </a:r>
        </a:p>
      </dgm:t>
    </dgm:pt>
    <dgm:pt modelId="{0011671F-08A3-4737-B523-98743DCF309B}" type="parTrans" cxnId="{AE2CD8F8-45A3-4DAF-86F7-94A01DFC254D}">
      <dgm:prSet/>
      <dgm:spPr/>
      <dgm:t>
        <a:bodyPr/>
        <a:lstStyle/>
        <a:p>
          <a:endParaRPr lang="en-US"/>
        </a:p>
      </dgm:t>
    </dgm:pt>
    <dgm:pt modelId="{00E21815-E92C-48C3-BFEF-AAF15438D560}" type="sibTrans" cxnId="{AE2CD8F8-45A3-4DAF-86F7-94A01DFC254D}">
      <dgm:prSet/>
      <dgm:spPr/>
      <dgm:t>
        <a:bodyPr/>
        <a:lstStyle/>
        <a:p>
          <a:endParaRPr lang="en-US"/>
        </a:p>
      </dgm:t>
    </dgm:pt>
    <dgm:pt modelId="{F0E676A8-D31F-44F9-A080-4A8E898B4F73}" type="pres">
      <dgm:prSet presAssocID="{1D016A7C-FBEE-4C1C-8822-F296AA209E59}" presName="linear" presStyleCnt="0">
        <dgm:presLayoutVars>
          <dgm:animLvl val="lvl"/>
          <dgm:resizeHandles val="exact"/>
        </dgm:presLayoutVars>
      </dgm:prSet>
      <dgm:spPr/>
    </dgm:pt>
    <dgm:pt modelId="{57F55B16-996D-4009-B4F5-DC195A2F9DD6}" type="pres">
      <dgm:prSet presAssocID="{617DEE74-820B-4771-B2F2-14D1F53F92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59BC73-B6EE-4D0A-B24D-8FF571C53BB7}" type="pres">
      <dgm:prSet presAssocID="{63C44481-D6B1-400C-B502-8E05A6A10F34}" presName="spacer" presStyleCnt="0"/>
      <dgm:spPr/>
    </dgm:pt>
    <dgm:pt modelId="{83752377-9955-4746-9E12-9C797CCE0B80}" type="pres">
      <dgm:prSet presAssocID="{0DFEFFBD-4F5A-480C-BF3A-44D31B8995F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FE5373-B0ED-419E-B57D-9F4B4A08913E}" type="pres">
      <dgm:prSet presAssocID="{ADE87FF6-9791-4BF4-8539-87417A3CBA8D}" presName="spacer" presStyleCnt="0"/>
      <dgm:spPr/>
    </dgm:pt>
    <dgm:pt modelId="{F11FB3F2-CCDD-4413-A787-57D78A442732}" type="pres">
      <dgm:prSet presAssocID="{8F9C5E0E-45C9-44BA-8425-26BD0ED46F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7FF0F14-21FA-424D-BBDA-AEB405D0A33E}" type="presOf" srcId="{8F9C5E0E-45C9-44BA-8425-26BD0ED46F39}" destId="{F11FB3F2-CCDD-4413-A787-57D78A442732}" srcOrd="0" destOrd="0" presId="urn:microsoft.com/office/officeart/2005/8/layout/vList2"/>
    <dgm:cxn modelId="{D50FD86A-549B-4AFB-B297-8355580E361F}" srcId="{1D016A7C-FBEE-4C1C-8822-F296AA209E59}" destId="{617DEE74-820B-4771-B2F2-14D1F53F923D}" srcOrd="0" destOrd="0" parTransId="{CE6A4C38-3A7C-4374-9A27-C9D7745C60DB}" sibTransId="{63C44481-D6B1-400C-B502-8E05A6A10F34}"/>
    <dgm:cxn modelId="{129A724B-84EE-486B-8C88-F1B17D45F1DE}" type="presOf" srcId="{0DFEFFBD-4F5A-480C-BF3A-44D31B8995FE}" destId="{83752377-9955-4746-9E12-9C797CCE0B80}" srcOrd="0" destOrd="0" presId="urn:microsoft.com/office/officeart/2005/8/layout/vList2"/>
    <dgm:cxn modelId="{05A74C74-492F-4C84-9362-D48DF6698658}" type="presOf" srcId="{617DEE74-820B-4771-B2F2-14D1F53F923D}" destId="{57F55B16-996D-4009-B4F5-DC195A2F9DD6}" srcOrd="0" destOrd="0" presId="urn:microsoft.com/office/officeart/2005/8/layout/vList2"/>
    <dgm:cxn modelId="{37DB3E8E-6CBF-4AB0-856A-CFD8828CD255}" srcId="{1D016A7C-FBEE-4C1C-8822-F296AA209E59}" destId="{0DFEFFBD-4F5A-480C-BF3A-44D31B8995FE}" srcOrd="1" destOrd="0" parTransId="{153FA6E9-A512-449B-9213-C66438BAE13E}" sibTransId="{ADE87FF6-9791-4BF4-8539-87417A3CBA8D}"/>
    <dgm:cxn modelId="{953F54BA-9379-4916-8A54-864798891CB7}" type="presOf" srcId="{1D016A7C-FBEE-4C1C-8822-F296AA209E59}" destId="{F0E676A8-D31F-44F9-A080-4A8E898B4F73}" srcOrd="0" destOrd="0" presId="urn:microsoft.com/office/officeart/2005/8/layout/vList2"/>
    <dgm:cxn modelId="{AE2CD8F8-45A3-4DAF-86F7-94A01DFC254D}" srcId="{1D016A7C-FBEE-4C1C-8822-F296AA209E59}" destId="{8F9C5E0E-45C9-44BA-8425-26BD0ED46F39}" srcOrd="2" destOrd="0" parTransId="{0011671F-08A3-4737-B523-98743DCF309B}" sibTransId="{00E21815-E92C-48C3-BFEF-AAF15438D560}"/>
    <dgm:cxn modelId="{EC770FE8-6D60-4049-9E95-5333B060286A}" type="presParOf" srcId="{F0E676A8-D31F-44F9-A080-4A8E898B4F73}" destId="{57F55B16-996D-4009-B4F5-DC195A2F9DD6}" srcOrd="0" destOrd="0" presId="urn:microsoft.com/office/officeart/2005/8/layout/vList2"/>
    <dgm:cxn modelId="{9CD7AA0B-4547-42A4-A861-884F0943F551}" type="presParOf" srcId="{F0E676A8-D31F-44F9-A080-4A8E898B4F73}" destId="{2C59BC73-B6EE-4D0A-B24D-8FF571C53BB7}" srcOrd="1" destOrd="0" presId="urn:microsoft.com/office/officeart/2005/8/layout/vList2"/>
    <dgm:cxn modelId="{2A1AE6DE-541A-4506-85F2-FB966F8E6176}" type="presParOf" srcId="{F0E676A8-D31F-44F9-A080-4A8E898B4F73}" destId="{83752377-9955-4746-9E12-9C797CCE0B80}" srcOrd="2" destOrd="0" presId="urn:microsoft.com/office/officeart/2005/8/layout/vList2"/>
    <dgm:cxn modelId="{EED4F7D6-3E1E-4B82-8BAE-DEC1A336745A}" type="presParOf" srcId="{F0E676A8-D31F-44F9-A080-4A8E898B4F73}" destId="{DDFE5373-B0ED-419E-B57D-9F4B4A08913E}" srcOrd="3" destOrd="0" presId="urn:microsoft.com/office/officeart/2005/8/layout/vList2"/>
    <dgm:cxn modelId="{4815747F-31B6-4456-B628-E269832D04A0}" type="presParOf" srcId="{F0E676A8-D31F-44F9-A080-4A8E898B4F73}" destId="{F11FB3F2-CCDD-4413-A787-57D78A44273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07D359-8A50-42D0-B99F-F62430AE4ED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31DDF1A-40E7-4C25-961F-367CE631A298}">
      <dgm:prSet/>
      <dgm:spPr/>
      <dgm:t>
        <a:bodyPr/>
        <a:lstStyle/>
        <a:p>
          <a:r>
            <a:rPr lang="en-US" b="1"/>
            <a:t>Key Insights:</a:t>
          </a:r>
          <a:endParaRPr lang="en-US"/>
        </a:p>
      </dgm:t>
    </dgm:pt>
    <dgm:pt modelId="{B881D00B-A2CD-4B5B-B279-C84B8163BAD9}" type="parTrans" cxnId="{0C8E4DDF-691B-4C36-9BB5-1FCBABC6C3F1}">
      <dgm:prSet/>
      <dgm:spPr/>
      <dgm:t>
        <a:bodyPr/>
        <a:lstStyle/>
        <a:p>
          <a:endParaRPr lang="en-US"/>
        </a:p>
      </dgm:t>
    </dgm:pt>
    <dgm:pt modelId="{933579C6-A537-4F02-88D0-7448B17BDCF9}" type="sibTrans" cxnId="{0C8E4DDF-691B-4C36-9BB5-1FCBABC6C3F1}">
      <dgm:prSet/>
      <dgm:spPr/>
      <dgm:t>
        <a:bodyPr/>
        <a:lstStyle/>
        <a:p>
          <a:endParaRPr lang="en-US"/>
        </a:p>
      </dgm:t>
    </dgm:pt>
    <dgm:pt modelId="{0B370569-D445-4251-9C21-83FF1FC98D47}">
      <dgm:prSet/>
      <dgm:spPr/>
      <dgm:t>
        <a:bodyPr/>
        <a:lstStyle/>
        <a:p>
          <a:r>
            <a:rPr lang="en-US"/>
            <a:t>Nutritional trends vary significantly across food categories.</a:t>
          </a:r>
        </a:p>
      </dgm:t>
    </dgm:pt>
    <dgm:pt modelId="{2F8B92DC-88C7-4509-96A1-982A610F7804}" type="parTrans" cxnId="{F71E5CD2-D504-4599-BDD0-2DDCD76824A1}">
      <dgm:prSet/>
      <dgm:spPr/>
      <dgm:t>
        <a:bodyPr/>
        <a:lstStyle/>
        <a:p>
          <a:endParaRPr lang="en-US"/>
        </a:p>
      </dgm:t>
    </dgm:pt>
    <dgm:pt modelId="{4764FEEE-A14D-43F6-AFAD-DF0D77D8E458}" type="sibTrans" cxnId="{F71E5CD2-D504-4599-BDD0-2DDCD76824A1}">
      <dgm:prSet/>
      <dgm:spPr/>
      <dgm:t>
        <a:bodyPr/>
        <a:lstStyle/>
        <a:p>
          <a:endParaRPr lang="en-US"/>
        </a:p>
      </dgm:t>
    </dgm:pt>
    <dgm:pt modelId="{4FC418D0-C367-4E83-9730-52F9D763C147}">
      <dgm:prSet/>
      <dgm:spPr/>
      <dgm:t>
        <a:bodyPr/>
        <a:lstStyle/>
        <a:p>
          <a:r>
            <a:rPr lang="en-US"/>
            <a:t>High-protein foods are concentrated in seafood and meats, while breads dominate in carbs.</a:t>
          </a:r>
        </a:p>
      </dgm:t>
    </dgm:pt>
    <dgm:pt modelId="{461236FA-8BD4-4113-A7DF-158A218ACE05}" type="parTrans" cxnId="{3A7180DF-4FAC-42CB-BE0C-AE8AC72AACAA}">
      <dgm:prSet/>
      <dgm:spPr/>
      <dgm:t>
        <a:bodyPr/>
        <a:lstStyle/>
        <a:p>
          <a:endParaRPr lang="en-US"/>
        </a:p>
      </dgm:t>
    </dgm:pt>
    <dgm:pt modelId="{9A10CFAC-8910-4528-B969-5F04CF6A6B62}" type="sibTrans" cxnId="{3A7180DF-4FAC-42CB-BE0C-AE8AC72AACAA}">
      <dgm:prSet/>
      <dgm:spPr/>
      <dgm:t>
        <a:bodyPr/>
        <a:lstStyle/>
        <a:p>
          <a:endParaRPr lang="en-US"/>
        </a:p>
      </dgm:t>
    </dgm:pt>
    <dgm:pt modelId="{5A1A2617-4A73-4A4B-86C7-19228D7504E5}">
      <dgm:prSet/>
      <dgm:spPr/>
      <dgm:t>
        <a:bodyPr/>
        <a:lstStyle/>
        <a:p>
          <a:r>
            <a:rPr lang="en-US" dirty="0"/>
            <a:t>Visualizations like pie charts and bar charts make complex data more comprehensible.</a:t>
          </a:r>
        </a:p>
      </dgm:t>
    </dgm:pt>
    <dgm:pt modelId="{60CD2846-2E65-4D20-9CF6-3FD85ACFCA8E}" type="parTrans" cxnId="{621F72B6-C44A-427B-96AC-B1A44E8B2641}">
      <dgm:prSet/>
      <dgm:spPr/>
      <dgm:t>
        <a:bodyPr/>
        <a:lstStyle/>
        <a:p>
          <a:endParaRPr lang="en-US"/>
        </a:p>
      </dgm:t>
    </dgm:pt>
    <dgm:pt modelId="{8CF0C103-0E05-471D-B527-DA4C2767EE1C}" type="sibTrans" cxnId="{621F72B6-C44A-427B-96AC-B1A44E8B2641}">
      <dgm:prSet/>
      <dgm:spPr/>
      <dgm:t>
        <a:bodyPr/>
        <a:lstStyle/>
        <a:p>
          <a:endParaRPr lang="en-US"/>
        </a:p>
      </dgm:t>
    </dgm:pt>
    <dgm:pt modelId="{C87E7111-9633-4E37-8A35-B4B87BDAFF7D}">
      <dgm:prSet/>
      <dgm:spPr/>
      <dgm:t>
        <a:bodyPr/>
        <a:lstStyle/>
        <a:p>
          <a:r>
            <a:rPr lang="en-US" b="1"/>
            <a:t>Challenges Faced:</a:t>
          </a:r>
          <a:endParaRPr lang="en-US"/>
        </a:p>
      </dgm:t>
    </dgm:pt>
    <dgm:pt modelId="{95A374D1-BEF5-42C6-8408-9D9FA5839D81}" type="parTrans" cxnId="{069CBC39-5195-46DD-94C7-5620BB355077}">
      <dgm:prSet/>
      <dgm:spPr/>
      <dgm:t>
        <a:bodyPr/>
        <a:lstStyle/>
        <a:p>
          <a:endParaRPr lang="en-US"/>
        </a:p>
      </dgm:t>
    </dgm:pt>
    <dgm:pt modelId="{C3EC18C5-21D6-4586-8298-9296940DF81F}" type="sibTrans" cxnId="{069CBC39-5195-46DD-94C7-5620BB355077}">
      <dgm:prSet/>
      <dgm:spPr/>
      <dgm:t>
        <a:bodyPr/>
        <a:lstStyle/>
        <a:p>
          <a:endParaRPr lang="en-US"/>
        </a:p>
      </dgm:t>
    </dgm:pt>
    <dgm:pt modelId="{214D2307-6E2E-4A0E-89AD-86B22A91C65E}">
      <dgm:prSet/>
      <dgm:spPr/>
      <dgm:t>
        <a:bodyPr/>
        <a:lstStyle/>
        <a:p>
          <a:r>
            <a:rPr lang="en-US"/>
            <a:t>Cleaning and handling inconsistent data entries.</a:t>
          </a:r>
        </a:p>
      </dgm:t>
    </dgm:pt>
    <dgm:pt modelId="{EAF00F1E-8D60-4A64-BFC6-A3E3C428F104}" type="parTrans" cxnId="{E4DD78F5-78FF-4A4B-BD5E-DA3416617542}">
      <dgm:prSet/>
      <dgm:spPr/>
      <dgm:t>
        <a:bodyPr/>
        <a:lstStyle/>
        <a:p>
          <a:endParaRPr lang="en-US"/>
        </a:p>
      </dgm:t>
    </dgm:pt>
    <dgm:pt modelId="{476D2C25-7BB5-42AA-9900-1978608CB08C}" type="sibTrans" cxnId="{E4DD78F5-78FF-4A4B-BD5E-DA3416617542}">
      <dgm:prSet/>
      <dgm:spPr/>
      <dgm:t>
        <a:bodyPr/>
        <a:lstStyle/>
        <a:p>
          <a:endParaRPr lang="en-US"/>
        </a:p>
      </dgm:t>
    </dgm:pt>
    <dgm:pt modelId="{8ACC49F5-BC91-41F9-A9A2-52714BC07D92}">
      <dgm:prSet/>
      <dgm:spPr/>
      <dgm:t>
        <a:bodyPr/>
        <a:lstStyle/>
        <a:p>
          <a:r>
            <a:rPr lang="en-US"/>
            <a:t>Balancing detail with simplicity in visualizations for better audience understanding.</a:t>
          </a:r>
        </a:p>
      </dgm:t>
    </dgm:pt>
    <dgm:pt modelId="{71B37CE2-66A7-46BE-B006-C9B6538CA96E}" type="parTrans" cxnId="{FEE7B453-BE53-4B6E-A28C-CDF264253326}">
      <dgm:prSet/>
      <dgm:spPr/>
      <dgm:t>
        <a:bodyPr/>
        <a:lstStyle/>
        <a:p>
          <a:endParaRPr lang="en-US"/>
        </a:p>
      </dgm:t>
    </dgm:pt>
    <dgm:pt modelId="{184990CE-E09F-40D6-A26B-C04D479C79A8}" type="sibTrans" cxnId="{FEE7B453-BE53-4B6E-A28C-CDF264253326}">
      <dgm:prSet/>
      <dgm:spPr/>
      <dgm:t>
        <a:bodyPr/>
        <a:lstStyle/>
        <a:p>
          <a:endParaRPr lang="en-US"/>
        </a:p>
      </dgm:t>
    </dgm:pt>
    <dgm:pt modelId="{891F8932-ED0F-4A60-97D9-63BF439EE2DD}" type="pres">
      <dgm:prSet presAssocID="{A907D359-8A50-42D0-B99F-F62430AE4EDF}" presName="linear" presStyleCnt="0">
        <dgm:presLayoutVars>
          <dgm:animLvl val="lvl"/>
          <dgm:resizeHandles val="exact"/>
        </dgm:presLayoutVars>
      </dgm:prSet>
      <dgm:spPr/>
    </dgm:pt>
    <dgm:pt modelId="{D45AF521-6224-4B95-867E-7AC0995FFF5B}" type="pres">
      <dgm:prSet presAssocID="{A31DDF1A-40E7-4C25-961F-367CE631A2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69BF402-2BD9-4420-8231-106B314206EF}" type="pres">
      <dgm:prSet presAssocID="{A31DDF1A-40E7-4C25-961F-367CE631A298}" presName="childText" presStyleLbl="revTx" presStyleIdx="0" presStyleCnt="2">
        <dgm:presLayoutVars>
          <dgm:bulletEnabled val="1"/>
        </dgm:presLayoutVars>
      </dgm:prSet>
      <dgm:spPr/>
    </dgm:pt>
    <dgm:pt modelId="{6B95E07E-E67A-4E29-BB69-6FE365D6852C}" type="pres">
      <dgm:prSet presAssocID="{C87E7111-9633-4E37-8A35-B4B87BDAFF7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ED2A935-49B5-4657-8CEC-5036CC2F1382}" type="pres">
      <dgm:prSet presAssocID="{C87E7111-9633-4E37-8A35-B4B87BDAFF7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BB6300E-0FCC-4C7E-A4C4-C87D46B25236}" type="presOf" srcId="{5A1A2617-4A73-4A4B-86C7-19228D7504E5}" destId="{F69BF402-2BD9-4420-8231-106B314206EF}" srcOrd="0" destOrd="2" presId="urn:microsoft.com/office/officeart/2005/8/layout/vList2"/>
    <dgm:cxn modelId="{E202BA1F-B325-4CD5-BB03-1964278D5D2C}" type="presOf" srcId="{8ACC49F5-BC91-41F9-A9A2-52714BC07D92}" destId="{7ED2A935-49B5-4657-8CEC-5036CC2F1382}" srcOrd="0" destOrd="1" presId="urn:microsoft.com/office/officeart/2005/8/layout/vList2"/>
    <dgm:cxn modelId="{6986CC21-FF6A-4EC7-A277-7DA9B11F156C}" type="presOf" srcId="{A31DDF1A-40E7-4C25-961F-367CE631A298}" destId="{D45AF521-6224-4B95-867E-7AC0995FFF5B}" srcOrd="0" destOrd="0" presId="urn:microsoft.com/office/officeart/2005/8/layout/vList2"/>
    <dgm:cxn modelId="{069CBC39-5195-46DD-94C7-5620BB355077}" srcId="{A907D359-8A50-42D0-B99F-F62430AE4EDF}" destId="{C87E7111-9633-4E37-8A35-B4B87BDAFF7D}" srcOrd="1" destOrd="0" parTransId="{95A374D1-BEF5-42C6-8408-9D9FA5839D81}" sibTransId="{C3EC18C5-21D6-4586-8298-9296940DF81F}"/>
    <dgm:cxn modelId="{6FC0955D-6FF0-4B22-BDF0-7B3E5E0422E0}" type="presOf" srcId="{A907D359-8A50-42D0-B99F-F62430AE4EDF}" destId="{891F8932-ED0F-4A60-97D9-63BF439EE2DD}" srcOrd="0" destOrd="0" presId="urn:microsoft.com/office/officeart/2005/8/layout/vList2"/>
    <dgm:cxn modelId="{FEE7B453-BE53-4B6E-A28C-CDF264253326}" srcId="{C87E7111-9633-4E37-8A35-B4B87BDAFF7D}" destId="{8ACC49F5-BC91-41F9-A9A2-52714BC07D92}" srcOrd="1" destOrd="0" parTransId="{71B37CE2-66A7-46BE-B006-C9B6538CA96E}" sibTransId="{184990CE-E09F-40D6-A26B-C04D479C79A8}"/>
    <dgm:cxn modelId="{D7EA6457-46EA-4A1E-B6D6-63405AE7FF13}" type="presOf" srcId="{0B370569-D445-4251-9C21-83FF1FC98D47}" destId="{F69BF402-2BD9-4420-8231-106B314206EF}" srcOrd="0" destOrd="0" presId="urn:microsoft.com/office/officeart/2005/8/layout/vList2"/>
    <dgm:cxn modelId="{3D18AC80-41F2-4158-AA06-7EE24786219E}" type="presOf" srcId="{214D2307-6E2E-4A0E-89AD-86B22A91C65E}" destId="{7ED2A935-49B5-4657-8CEC-5036CC2F1382}" srcOrd="0" destOrd="0" presId="urn:microsoft.com/office/officeart/2005/8/layout/vList2"/>
    <dgm:cxn modelId="{53E84A94-EFCE-4F61-8B96-9E9411FA487B}" type="presOf" srcId="{C87E7111-9633-4E37-8A35-B4B87BDAFF7D}" destId="{6B95E07E-E67A-4E29-BB69-6FE365D6852C}" srcOrd="0" destOrd="0" presId="urn:microsoft.com/office/officeart/2005/8/layout/vList2"/>
    <dgm:cxn modelId="{621F72B6-C44A-427B-96AC-B1A44E8B2641}" srcId="{A31DDF1A-40E7-4C25-961F-367CE631A298}" destId="{5A1A2617-4A73-4A4B-86C7-19228D7504E5}" srcOrd="2" destOrd="0" parTransId="{60CD2846-2E65-4D20-9CF6-3FD85ACFCA8E}" sibTransId="{8CF0C103-0E05-471D-B527-DA4C2767EE1C}"/>
    <dgm:cxn modelId="{5467E2C0-3A00-417A-83B1-1C969B04DB06}" type="presOf" srcId="{4FC418D0-C367-4E83-9730-52F9D763C147}" destId="{F69BF402-2BD9-4420-8231-106B314206EF}" srcOrd="0" destOrd="1" presId="urn:microsoft.com/office/officeart/2005/8/layout/vList2"/>
    <dgm:cxn modelId="{F71E5CD2-D504-4599-BDD0-2DDCD76824A1}" srcId="{A31DDF1A-40E7-4C25-961F-367CE631A298}" destId="{0B370569-D445-4251-9C21-83FF1FC98D47}" srcOrd="0" destOrd="0" parTransId="{2F8B92DC-88C7-4509-96A1-982A610F7804}" sibTransId="{4764FEEE-A14D-43F6-AFAD-DF0D77D8E458}"/>
    <dgm:cxn modelId="{0C8E4DDF-691B-4C36-9BB5-1FCBABC6C3F1}" srcId="{A907D359-8A50-42D0-B99F-F62430AE4EDF}" destId="{A31DDF1A-40E7-4C25-961F-367CE631A298}" srcOrd="0" destOrd="0" parTransId="{B881D00B-A2CD-4B5B-B279-C84B8163BAD9}" sibTransId="{933579C6-A537-4F02-88D0-7448B17BDCF9}"/>
    <dgm:cxn modelId="{3A7180DF-4FAC-42CB-BE0C-AE8AC72AACAA}" srcId="{A31DDF1A-40E7-4C25-961F-367CE631A298}" destId="{4FC418D0-C367-4E83-9730-52F9D763C147}" srcOrd="1" destOrd="0" parTransId="{461236FA-8BD4-4113-A7DF-158A218ACE05}" sibTransId="{9A10CFAC-8910-4528-B969-5F04CF6A6B62}"/>
    <dgm:cxn modelId="{E4DD78F5-78FF-4A4B-BD5E-DA3416617542}" srcId="{C87E7111-9633-4E37-8A35-B4B87BDAFF7D}" destId="{214D2307-6E2E-4A0E-89AD-86B22A91C65E}" srcOrd="0" destOrd="0" parTransId="{EAF00F1E-8D60-4A64-BFC6-A3E3C428F104}" sibTransId="{476D2C25-7BB5-42AA-9900-1978608CB08C}"/>
    <dgm:cxn modelId="{F3155DCE-D2A3-4847-92F6-03863C0F79F5}" type="presParOf" srcId="{891F8932-ED0F-4A60-97D9-63BF439EE2DD}" destId="{D45AF521-6224-4B95-867E-7AC0995FFF5B}" srcOrd="0" destOrd="0" presId="urn:microsoft.com/office/officeart/2005/8/layout/vList2"/>
    <dgm:cxn modelId="{2FE0FC60-D1DB-493E-834C-6101CC05019C}" type="presParOf" srcId="{891F8932-ED0F-4A60-97D9-63BF439EE2DD}" destId="{F69BF402-2BD9-4420-8231-106B314206EF}" srcOrd="1" destOrd="0" presId="urn:microsoft.com/office/officeart/2005/8/layout/vList2"/>
    <dgm:cxn modelId="{665F0782-138C-469A-A4C7-558D8B3B8EB0}" type="presParOf" srcId="{891F8932-ED0F-4A60-97D9-63BF439EE2DD}" destId="{6B95E07E-E67A-4E29-BB69-6FE365D6852C}" srcOrd="2" destOrd="0" presId="urn:microsoft.com/office/officeart/2005/8/layout/vList2"/>
    <dgm:cxn modelId="{507C7E72-0D44-4E88-822A-BBFB8AB69D86}" type="presParOf" srcId="{891F8932-ED0F-4A60-97D9-63BF439EE2DD}" destId="{7ED2A935-49B5-4657-8CEC-5036CC2F138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9A1A9F-34FF-4299-8888-848F4221C8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BF020A-E8C6-4E12-AB51-61EAE0A35F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Key Findings:</a:t>
          </a:r>
        </a:p>
      </dgm:t>
    </dgm:pt>
    <dgm:pt modelId="{DFF60FFB-1DC8-4C49-9748-F1EC9B085D77}" type="parTrans" cxnId="{AFC060F8-0121-4C7A-8157-CD6A763F4689}">
      <dgm:prSet/>
      <dgm:spPr/>
      <dgm:t>
        <a:bodyPr/>
        <a:lstStyle/>
        <a:p>
          <a:endParaRPr lang="en-US"/>
        </a:p>
      </dgm:t>
    </dgm:pt>
    <dgm:pt modelId="{BABD7164-6C52-4628-9642-6449FB1A6D57}" type="sibTrans" cxnId="{AFC060F8-0121-4C7A-8157-CD6A763F4689}">
      <dgm:prSet/>
      <dgm:spPr/>
      <dgm:t>
        <a:bodyPr/>
        <a:lstStyle/>
        <a:p>
          <a:endParaRPr lang="en-US"/>
        </a:p>
      </dgm:t>
    </dgm:pt>
    <dgm:pt modelId="{371E0446-5B23-460B-AD8D-6F72E09456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High Protein Foods: Seafood like oysters and flatfish.</a:t>
          </a:r>
        </a:p>
      </dgm:t>
    </dgm:pt>
    <dgm:pt modelId="{27F9E11C-B721-4B28-B5DB-E4B51BC110FE}" type="parTrans" cxnId="{F1DCAA76-C7D4-4EEF-827C-16912B117DCE}">
      <dgm:prSet/>
      <dgm:spPr/>
      <dgm:t>
        <a:bodyPr/>
        <a:lstStyle/>
        <a:p>
          <a:endParaRPr lang="en-US"/>
        </a:p>
      </dgm:t>
    </dgm:pt>
    <dgm:pt modelId="{387DDEBF-9E62-46A2-94C1-0D6B531AD261}" type="sibTrans" cxnId="{F1DCAA76-C7D4-4EEF-827C-16912B117DCE}">
      <dgm:prSet/>
      <dgm:spPr/>
      <dgm:t>
        <a:bodyPr/>
        <a:lstStyle/>
        <a:p>
          <a:endParaRPr lang="en-US"/>
        </a:p>
      </dgm:t>
    </dgm:pt>
    <dgm:pt modelId="{588392D3-8AA1-4C1D-9985-1B28CCCBDD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High Calorie Foods: Fortified milk, white bread.</a:t>
          </a:r>
        </a:p>
      </dgm:t>
    </dgm:pt>
    <dgm:pt modelId="{10DE61D8-D431-4519-A9A3-CE291F14301E}" type="parTrans" cxnId="{60D87A84-71D4-443C-AB84-9B3EF887446C}">
      <dgm:prSet/>
      <dgm:spPr/>
      <dgm:t>
        <a:bodyPr/>
        <a:lstStyle/>
        <a:p>
          <a:endParaRPr lang="en-US"/>
        </a:p>
      </dgm:t>
    </dgm:pt>
    <dgm:pt modelId="{68E87590-64E9-44CE-808D-C03E37F97951}" type="sibTrans" cxnId="{60D87A84-71D4-443C-AB84-9B3EF887446C}">
      <dgm:prSet/>
      <dgm:spPr/>
      <dgm:t>
        <a:bodyPr/>
        <a:lstStyle/>
        <a:p>
          <a:endParaRPr lang="en-US"/>
        </a:p>
      </dgm:t>
    </dgm:pt>
    <dgm:pt modelId="{74D7F642-8B3A-4A7C-8A90-9B9F5E3076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High Fat Foods: Oysters, butter.</a:t>
          </a:r>
        </a:p>
      </dgm:t>
    </dgm:pt>
    <dgm:pt modelId="{9B4DBF55-0A3E-4473-9791-FB3D101C9737}" type="parTrans" cxnId="{9F256B62-5D71-4F23-88B7-BC6417A63F91}">
      <dgm:prSet/>
      <dgm:spPr/>
      <dgm:t>
        <a:bodyPr/>
        <a:lstStyle/>
        <a:p>
          <a:endParaRPr lang="en-US"/>
        </a:p>
      </dgm:t>
    </dgm:pt>
    <dgm:pt modelId="{654908CE-C585-4803-A5E3-D4B410163F33}" type="sibTrans" cxnId="{9F256B62-5D71-4F23-88B7-BC6417A63F91}">
      <dgm:prSet/>
      <dgm:spPr/>
      <dgm:t>
        <a:bodyPr/>
        <a:lstStyle/>
        <a:p>
          <a:endParaRPr lang="en-US"/>
        </a:p>
      </dgm:t>
    </dgm:pt>
    <dgm:pt modelId="{83615802-F792-462D-B07F-7E254BB145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Breads, cereals: Largest contributors to carbs and calories.</a:t>
          </a:r>
        </a:p>
      </dgm:t>
    </dgm:pt>
    <dgm:pt modelId="{87116B50-3E9B-4429-847F-7358AB25F03E}" type="parTrans" cxnId="{809DDB58-A65B-4310-B1E3-9C068DC42582}">
      <dgm:prSet/>
      <dgm:spPr/>
      <dgm:t>
        <a:bodyPr/>
        <a:lstStyle/>
        <a:p>
          <a:endParaRPr lang="en-US"/>
        </a:p>
      </dgm:t>
    </dgm:pt>
    <dgm:pt modelId="{95ECBFC1-0220-4885-933C-C58FC5BF65A0}" type="sibTrans" cxnId="{809DDB58-A65B-4310-B1E3-9C068DC42582}">
      <dgm:prSet/>
      <dgm:spPr/>
      <dgm:t>
        <a:bodyPr/>
        <a:lstStyle/>
        <a:p>
          <a:endParaRPr lang="en-US"/>
        </a:p>
      </dgm:t>
    </dgm:pt>
    <dgm:pt modelId="{9208D8D1-6831-47B9-BF0C-713E6D30C8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Seafood: Major source of protein.</a:t>
          </a:r>
        </a:p>
      </dgm:t>
    </dgm:pt>
    <dgm:pt modelId="{1A4CD37F-5BD4-45BD-A687-0B66B7A701AD}" type="parTrans" cxnId="{C145847D-7E83-4800-B799-E3E8A4CEA39B}">
      <dgm:prSet/>
      <dgm:spPr/>
      <dgm:t>
        <a:bodyPr/>
        <a:lstStyle/>
        <a:p>
          <a:endParaRPr lang="en-US"/>
        </a:p>
      </dgm:t>
    </dgm:pt>
    <dgm:pt modelId="{74924239-4BF9-45F1-8930-58F4B2F90D3E}" type="sibTrans" cxnId="{C145847D-7E83-4800-B799-E3E8A4CEA39B}">
      <dgm:prSet/>
      <dgm:spPr/>
      <dgm:t>
        <a:bodyPr/>
        <a:lstStyle/>
        <a:p>
          <a:endParaRPr lang="en-US"/>
        </a:p>
      </dgm:t>
    </dgm:pt>
    <dgm:pt modelId="{8583FB89-AB3A-4380-9C2B-096F141640B0}" type="pres">
      <dgm:prSet presAssocID="{BD9A1A9F-34FF-4299-8888-848F4221C873}" presName="root" presStyleCnt="0">
        <dgm:presLayoutVars>
          <dgm:dir/>
          <dgm:resizeHandles val="exact"/>
        </dgm:presLayoutVars>
      </dgm:prSet>
      <dgm:spPr/>
    </dgm:pt>
    <dgm:pt modelId="{1EF0C67F-99FE-4E68-8EAB-A8DEC80BC804}" type="pres">
      <dgm:prSet presAssocID="{21BF020A-E8C6-4E12-AB51-61EAE0A35F3E}" presName="compNode" presStyleCnt="0"/>
      <dgm:spPr/>
    </dgm:pt>
    <dgm:pt modelId="{B4A61AEA-04D9-4075-AE08-432E7AC33038}" type="pres">
      <dgm:prSet presAssocID="{21BF020A-E8C6-4E12-AB51-61EAE0A35F3E}" presName="bgRect" presStyleLbl="bgShp" presStyleIdx="0" presStyleCnt="6"/>
      <dgm:spPr/>
    </dgm:pt>
    <dgm:pt modelId="{FF22ED54-1122-4DB0-92D8-004DE041E345}" type="pres">
      <dgm:prSet presAssocID="{21BF020A-E8C6-4E12-AB51-61EAE0A35F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0D09C4CD-5748-4B6D-B99C-0CF3A234D283}" type="pres">
      <dgm:prSet presAssocID="{21BF020A-E8C6-4E12-AB51-61EAE0A35F3E}" presName="spaceRect" presStyleCnt="0"/>
      <dgm:spPr/>
    </dgm:pt>
    <dgm:pt modelId="{FBA0A7FD-CA27-44F9-AC09-ACDFDAADAEA6}" type="pres">
      <dgm:prSet presAssocID="{21BF020A-E8C6-4E12-AB51-61EAE0A35F3E}" presName="parTx" presStyleLbl="revTx" presStyleIdx="0" presStyleCnt="6">
        <dgm:presLayoutVars>
          <dgm:chMax val="0"/>
          <dgm:chPref val="0"/>
        </dgm:presLayoutVars>
      </dgm:prSet>
      <dgm:spPr/>
    </dgm:pt>
    <dgm:pt modelId="{14E64189-42E2-4009-BE2B-DD82FB72E9AF}" type="pres">
      <dgm:prSet presAssocID="{BABD7164-6C52-4628-9642-6449FB1A6D57}" presName="sibTrans" presStyleCnt="0"/>
      <dgm:spPr/>
    </dgm:pt>
    <dgm:pt modelId="{4DB0DDEA-2550-4272-9483-B6C6A93CBDAF}" type="pres">
      <dgm:prSet presAssocID="{371E0446-5B23-460B-AD8D-6F72E0945651}" presName="compNode" presStyleCnt="0"/>
      <dgm:spPr/>
    </dgm:pt>
    <dgm:pt modelId="{AC4129E3-810F-42EC-A1B4-D4C89C23F989}" type="pres">
      <dgm:prSet presAssocID="{371E0446-5B23-460B-AD8D-6F72E0945651}" presName="bgRect" presStyleLbl="bgShp" presStyleIdx="1" presStyleCnt="6"/>
      <dgm:spPr/>
    </dgm:pt>
    <dgm:pt modelId="{0F5A5121-9AF0-47B8-864F-240B19A5C648}" type="pres">
      <dgm:prSet presAssocID="{371E0446-5B23-460B-AD8D-6F72E094565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b"/>
        </a:ext>
      </dgm:extLst>
    </dgm:pt>
    <dgm:pt modelId="{1AA7755A-16AC-430D-8869-7F0EB896FB3A}" type="pres">
      <dgm:prSet presAssocID="{371E0446-5B23-460B-AD8D-6F72E0945651}" presName="spaceRect" presStyleCnt="0"/>
      <dgm:spPr/>
    </dgm:pt>
    <dgm:pt modelId="{11EACC61-E07E-4F87-8790-78139D517239}" type="pres">
      <dgm:prSet presAssocID="{371E0446-5B23-460B-AD8D-6F72E0945651}" presName="parTx" presStyleLbl="revTx" presStyleIdx="1" presStyleCnt="6">
        <dgm:presLayoutVars>
          <dgm:chMax val="0"/>
          <dgm:chPref val="0"/>
        </dgm:presLayoutVars>
      </dgm:prSet>
      <dgm:spPr/>
    </dgm:pt>
    <dgm:pt modelId="{21AA9F1D-26B9-447D-A8A7-1F78A43C60C0}" type="pres">
      <dgm:prSet presAssocID="{387DDEBF-9E62-46A2-94C1-0D6B531AD261}" presName="sibTrans" presStyleCnt="0"/>
      <dgm:spPr/>
    </dgm:pt>
    <dgm:pt modelId="{E3775E3A-0731-4D6F-9141-656799051666}" type="pres">
      <dgm:prSet presAssocID="{588392D3-8AA1-4C1D-9985-1B28CCCBDDBC}" presName="compNode" presStyleCnt="0"/>
      <dgm:spPr/>
    </dgm:pt>
    <dgm:pt modelId="{33E036EE-D893-47DE-9CCC-BE6F1718BE07}" type="pres">
      <dgm:prSet presAssocID="{588392D3-8AA1-4C1D-9985-1B28CCCBDDBC}" presName="bgRect" presStyleLbl="bgShp" presStyleIdx="2" presStyleCnt="6"/>
      <dgm:spPr/>
    </dgm:pt>
    <dgm:pt modelId="{8B073BA7-F1BD-44B7-A86A-2CFEB5ACF13E}" type="pres">
      <dgm:prSet presAssocID="{588392D3-8AA1-4C1D-9985-1B28CCCBDDB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5C8F9D3A-F048-467C-A731-1CBE5A635600}" type="pres">
      <dgm:prSet presAssocID="{588392D3-8AA1-4C1D-9985-1B28CCCBDDBC}" presName="spaceRect" presStyleCnt="0"/>
      <dgm:spPr/>
    </dgm:pt>
    <dgm:pt modelId="{7DF2773E-9A0F-4D53-B3DC-D10568739046}" type="pres">
      <dgm:prSet presAssocID="{588392D3-8AA1-4C1D-9985-1B28CCCBDDBC}" presName="parTx" presStyleLbl="revTx" presStyleIdx="2" presStyleCnt="6">
        <dgm:presLayoutVars>
          <dgm:chMax val="0"/>
          <dgm:chPref val="0"/>
        </dgm:presLayoutVars>
      </dgm:prSet>
      <dgm:spPr/>
    </dgm:pt>
    <dgm:pt modelId="{49A08E19-A48D-47DE-8893-CFE10F7E2839}" type="pres">
      <dgm:prSet presAssocID="{68E87590-64E9-44CE-808D-C03E37F97951}" presName="sibTrans" presStyleCnt="0"/>
      <dgm:spPr/>
    </dgm:pt>
    <dgm:pt modelId="{4FF7378B-D74C-4A95-8989-928A5DFA820A}" type="pres">
      <dgm:prSet presAssocID="{74D7F642-8B3A-4A7C-8A90-9B9F5E3076EA}" presName="compNode" presStyleCnt="0"/>
      <dgm:spPr/>
    </dgm:pt>
    <dgm:pt modelId="{63A196DB-2E60-4C10-AC33-8BB98F88AC2E}" type="pres">
      <dgm:prSet presAssocID="{74D7F642-8B3A-4A7C-8A90-9B9F5E3076EA}" presName="bgRect" presStyleLbl="bgShp" presStyleIdx="3" presStyleCnt="6"/>
      <dgm:spPr/>
    </dgm:pt>
    <dgm:pt modelId="{E6D53D39-51FE-4D1C-BED2-6E98009379CA}" type="pres">
      <dgm:prSet presAssocID="{74D7F642-8B3A-4A7C-8A90-9B9F5E3076E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C584AF2D-F61F-46E6-8D3E-AC1115154605}" type="pres">
      <dgm:prSet presAssocID="{74D7F642-8B3A-4A7C-8A90-9B9F5E3076EA}" presName="spaceRect" presStyleCnt="0"/>
      <dgm:spPr/>
    </dgm:pt>
    <dgm:pt modelId="{6E582701-83CB-4265-B8C7-8D89B8BBB3EC}" type="pres">
      <dgm:prSet presAssocID="{74D7F642-8B3A-4A7C-8A90-9B9F5E3076EA}" presName="parTx" presStyleLbl="revTx" presStyleIdx="3" presStyleCnt="6">
        <dgm:presLayoutVars>
          <dgm:chMax val="0"/>
          <dgm:chPref val="0"/>
        </dgm:presLayoutVars>
      </dgm:prSet>
      <dgm:spPr/>
    </dgm:pt>
    <dgm:pt modelId="{1084E7A0-C4BC-408E-B2B2-526B813F796D}" type="pres">
      <dgm:prSet presAssocID="{654908CE-C585-4803-A5E3-D4B410163F33}" presName="sibTrans" presStyleCnt="0"/>
      <dgm:spPr/>
    </dgm:pt>
    <dgm:pt modelId="{A14A817C-B4F2-463E-92C6-21DD5CFCFCC0}" type="pres">
      <dgm:prSet presAssocID="{83615802-F792-462D-B07F-7E254BB145A9}" presName="compNode" presStyleCnt="0"/>
      <dgm:spPr/>
    </dgm:pt>
    <dgm:pt modelId="{5A9800C4-C82C-4379-86DF-27D1E02E4F31}" type="pres">
      <dgm:prSet presAssocID="{83615802-F792-462D-B07F-7E254BB145A9}" presName="bgRect" presStyleLbl="bgShp" presStyleIdx="4" presStyleCnt="6"/>
      <dgm:spPr/>
    </dgm:pt>
    <dgm:pt modelId="{7451E9E0-0F76-41E0-87F4-6B09B2BBAD4D}" type="pres">
      <dgm:prSet presAssocID="{83615802-F792-462D-B07F-7E254BB145A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pcake"/>
        </a:ext>
      </dgm:extLst>
    </dgm:pt>
    <dgm:pt modelId="{E19A0B4B-C9A2-477C-B1A8-D023720C047F}" type="pres">
      <dgm:prSet presAssocID="{83615802-F792-462D-B07F-7E254BB145A9}" presName="spaceRect" presStyleCnt="0"/>
      <dgm:spPr/>
    </dgm:pt>
    <dgm:pt modelId="{3667A6C0-E869-4A6E-A4F1-09349C445141}" type="pres">
      <dgm:prSet presAssocID="{83615802-F792-462D-B07F-7E254BB145A9}" presName="parTx" presStyleLbl="revTx" presStyleIdx="4" presStyleCnt="6">
        <dgm:presLayoutVars>
          <dgm:chMax val="0"/>
          <dgm:chPref val="0"/>
        </dgm:presLayoutVars>
      </dgm:prSet>
      <dgm:spPr/>
    </dgm:pt>
    <dgm:pt modelId="{4EF6E19C-8390-419C-A60A-1CC3426378D1}" type="pres">
      <dgm:prSet presAssocID="{95ECBFC1-0220-4885-933C-C58FC5BF65A0}" presName="sibTrans" presStyleCnt="0"/>
      <dgm:spPr/>
    </dgm:pt>
    <dgm:pt modelId="{4FE0414F-EB8B-4AE1-BB09-7CCE26A582EF}" type="pres">
      <dgm:prSet presAssocID="{9208D8D1-6831-47B9-BF0C-713E6D30C8D6}" presName="compNode" presStyleCnt="0"/>
      <dgm:spPr/>
    </dgm:pt>
    <dgm:pt modelId="{BDD9923A-EAB2-45B5-9E81-C237D53044C8}" type="pres">
      <dgm:prSet presAssocID="{9208D8D1-6831-47B9-BF0C-713E6D30C8D6}" presName="bgRect" presStyleLbl="bgShp" presStyleIdx="5" presStyleCnt="6"/>
      <dgm:spPr/>
    </dgm:pt>
    <dgm:pt modelId="{894C634D-EECB-4F34-AF44-2827E4C8C26A}" type="pres">
      <dgm:prSet presAssocID="{9208D8D1-6831-47B9-BF0C-713E6D30C8D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34ECA878-9D41-4A47-B25A-735B6DB1AE27}" type="pres">
      <dgm:prSet presAssocID="{9208D8D1-6831-47B9-BF0C-713E6D30C8D6}" presName="spaceRect" presStyleCnt="0"/>
      <dgm:spPr/>
    </dgm:pt>
    <dgm:pt modelId="{81EB91B3-566E-42E8-84B1-4AD960825E3F}" type="pres">
      <dgm:prSet presAssocID="{9208D8D1-6831-47B9-BF0C-713E6D30C8D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6898F2D-A667-4D0D-9078-212421803760}" type="presOf" srcId="{BD9A1A9F-34FF-4299-8888-848F4221C873}" destId="{8583FB89-AB3A-4380-9C2B-096F141640B0}" srcOrd="0" destOrd="0" presId="urn:microsoft.com/office/officeart/2018/2/layout/IconVerticalSolidList"/>
    <dgm:cxn modelId="{7266283E-DFB2-4539-8B6C-8DFA0148D630}" type="presOf" srcId="{74D7F642-8B3A-4A7C-8A90-9B9F5E3076EA}" destId="{6E582701-83CB-4265-B8C7-8D89B8BBB3EC}" srcOrd="0" destOrd="0" presId="urn:microsoft.com/office/officeart/2018/2/layout/IconVerticalSolidList"/>
    <dgm:cxn modelId="{9F256B62-5D71-4F23-88B7-BC6417A63F91}" srcId="{BD9A1A9F-34FF-4299-8888-848F4221C873}" destId="{74D7F642-8B3A-4A7C-8A90-9B9F5E3076EA}" srcOrd="3" destOrd="0" parTransId="{9B4DBF55-0A3E-4473-9791-FB3D101C9737}" sibTransId="{654908CE-C585-4803-A5E3-D4B410163F33}"/>
    <dgm:cxn modelId="{DF2A4F50-4567-416C-BDCB-59CF3CC60221}" type="presOf" srcId="{21BF020A-E8C6-4E12-AB51-61EAE0A35F3E}" destId="{FBA0A7FD-CA27-44F9-AC09-ACDFDAADAEA6}" srcOrd="0" destOrd="0" presId="urn:microsoft.com/office/officeart/2018/2/layout/IconVerticalSolidList"/>
    <dgm:cxn modelId="{F1DCAA76-C7D4-4EEF-827C-16912B117DCE}" srcId="{BD9A1A9F-34FF-4299-8888-848F4221C873}" destId="{371E0446-5B23-460B-AD8D-6F72E0945651}" srcOrd="1" destOrd="0" parTransId="{27F9E11C-B721-4B28-B5DB-E4B51BC110FE}" sibTransId="{387DDEBF-9E62-46A2-94C1-0D6B531AD261}"/>
    <dgm:cxn modelId="{809DDB58-A65B-4310-B1E3-9C068DC42582}" srcId="{BD9A1A9F-34FF-4299-8888-848F4221C873}" destId="{83615802-F792-462D-B07F-7E254BB145A9}" srcOrd="4" destOrd="0" parTransId="{87116B50-3E9B-4429-847F-7358AB25F03E}" sibTransId="{95ECBFC1-0220-4885-933C-C58FC5BF65A0}"/>
    <dgm:cxn modelId="{C145847D-7E83-4800-B799-E3E8A4CEA39B}" srcId="{BD9A1A9F-34FF-4299-8888-848F4221C873}" destId="{9208D8D1-6831-47B9-BF0C-713E6D30C8D6}" srcOrd="5" destOrd="0" parTransId="{1A4CD37F-5BD4-45BD-A687-0B66B7A701AD}" sibTransId="{74924239-4BF9-45F1-8930-58F4B2F90D3E}"/>
    <dgm:cxn modelId="{323B0682-7DBC-4EDC-8A3E-B1E568A7F99C}" type="presOf" srcId="{371E0446-5B23-460B-AD8D-6F72E0945651}" destId="{11EACC61-E07E-4F87-8790-78139D517239}" srcOrd="0" destOrd="0" presId="urn:microsoft.com/office/officeart/2018/2/layout/IconVerticalSolidList"/>
    <dgm:cxn modelId="{15618C82-6452-4610-B821-3C451206AE13}" type="presOf" srcId="{83615802-F792-462D-B07F-7E254BB145A9}" destId="{3667A6C0-E869-4A6E-A4F1-09349C445141}" srcOrd="0" destOrd="0" presId="urn:microsoft.com/office/officeart/2018/2/layout/IconVerticalSolidList"/>
    <dgm:cxn modelId="{60D87A84-71D4-443C-AB84-9B3EF887446C}" srcId="{BD9A1A9F-34FF-4299-8888-848F4221C873}" destId="{588392D3-8AA1-4C1D-9985-1B28CCCBDDBC}" srcOrd="2" destOrd="0" parTransId="{10DE61D8-D431-4519-A9A3-CE291F14301E}" sibTransId="{68E87590-64E9-44CE-808D-C03E37F97951}"/>
    <dgm:cxn modelId="{99693BCB-A75E-4F24-B6D3-778E805EC1F2}" type="presOf" srcId="{588392D3-8AA1-4C1D-9985-1B28CCCBDDBC}" destId="{7DF2773E-9A0F-4D53-B3DC-D10568739046}" srcOrd="0" destOrd="0" presId="urn:microsoft.com/office/officeart/2018/2/layout/IconVerticalSolidList"/>
    <dgm:cxn modelId="{AFC060F8-0121-4C7A-8157-CD6A763F4689}" srcId="{BD9A1A9F-34FF-4299-8888-848F4221C873}" destId="{21BF020A-E8C6-4E12-AB51-61EAE0A35F3E}" srcOrd="0" destOrd="0" parTransId="{DFF60FFB-1DC8-4C49-9748-F1EC9B085D77}" sibTransId="{BABD7164-6C52-4628-9642-6449FB1A6D57}"/>
    <dgm:cxn modelId="{12A9A4FE-776B-4B70-81FD-6997C1DC2663}" type="presOf" srcId="{9208D8D1-6831-47B9-BF0C-713E6D30C8D6}" destId="{81EB91B3-566E-42E8-84B1-4AD960825E3F}" srcOrd="0" destOrd="0" presId="urn:microsoft.com/office/officeart/2018/2/layout/IconVerticalSolidList"/>
    <dgm:cxn modelId="{D71C5B22-B9D0-403E-8593-2ED84CA92E43}" type="presParOf" srcId="{8583FB89-AB3A-4380-9C2B-096F141640B0}" destId="{1EF0C67F-99FE-4E68-8EAB-A8DEC80BC804}" srcOrd="0" destOrd="0" presId="urn:microsoft.com/office/officeart/2018/2/layout/IconVerticalSolidList"/>
    <dgm:cxn modelId="{C563D902-807C-4F73-B6A3-D156DDB61FF4}" type="presParOf" srcId="{1EF0C67F-99FE-4E68-8EAB-A8DEC80BC804}" destId="{B4A61AEA-04D9-4075-AE08-432E7AC33038}" srcOrd="0" destOrd="0" presId="urn:microsoft.com/office/officeart/2018/2/layout/IconVerticalSolidList"/>
    <dgm:cxn modelId="{6EA3713C-565E-4F7C-A3F8-54DCCBDDA755}" type="presParOf" srcId="{1EF0C67F-99FE-4E68-8EAB-A8DEC80BC804}" destId="{FF22ED54-1122-4DB0-92D8-004DE041E345}" srcOrd="1" destOrd="0" presId="urn:microsoft.com/office/officeart/2018/2/layout/IconVerticalSolidList"/>
    <dgm:cxn modelId="{25354DBE-FF2F-4F28-9A3D-2EF1F4D6F3E2}" type="presParOf" srcId="{1EF0C67F-99FE-4E68-8EAB-A8DEC80BC804}" destId="{0D09C4CD-5748-4B6D-B99C-0CF3A234D283}" srcOrd="2" destOrd="0" presId="urn:microsoft.com/office/officeart/2018/2/layout/IconVerticalSolidList"/>
    <dgm:cxn modelId="{C10FE8D2-5F3A-4FE3-AE76-8E93E9CD251C}" type="presParOf" srcId="{1EF0C67F-99FE-4E68-8EAB-A8DEC80BC804}" destId="{FBA0A7FD-CA27-44F9-AC09-ACDFDAADAEA6}" srcOrd="3" destOrd="0" presId="urn:microsoft.com/office/officeart/2018/2/layout/IconVerticalSolidList"/>
    <dgm:cxn modelId="{702C6063-D1C4-4E41-82FF-FA11A9675F62}" type="presParOf" srcId="{8583FB89-AB3A-4380-9C2B-096F141640B0}" destId="{14E64189-42E2-4009-BE2B-DD82FB72E9AF}" srcOrd="1" destOrd="0" presId="urn:microsoft.com/office/officeart/2018/2/layout/IconVerticalSolidList"/>
    <dgm:cxn modelId="{BEF32089-3C72-4536-89D3-07388FC372A6}" type="presParOf" srcId="{8583FB89-AB3A-4380-9C2B-096F141640B0}" destId="{4DB0DDEA-2550-4272-9483-B6C6A93CBDAF}" srcOrd="2" destOrd="0" presId="urn:microsoft.com/office/officeart/2018/2/layout/IconVerticalSolidList"/>
    <dgm:cxn modelId="{36242295-D95C-4C17-9DDD-6AE87379397B}" type="presParOf" srcId="{4DB0DDEA-2550-4272-9483-B6C6A93CBDAF}" destId="{AC4129E3-810F-42EC-A1B4-D4C89C23F989}" srcOrd="0" destOrd="0" presId="urn:microsoft.com/office/officeart/2018/2/layout/IconVerticalSolidList"/>
    <dgm:cxn modelId="{188CAC81-4D93-4B2F-B13A-FFBECA0000E2}" type="presParOf" srcId="{4DB0DDEA-2550-4272-9483-B6C6A93CBDAF}" destId="{0F5A5121-9AF0-47B8-864F-240B19A5C648}" srcOrd="1" destOrd="0" presId="urn:microsoft.com/office/officeart/2018/2/layout/IconVerticalSolidList"/>
    <dgm:cxn modelId="{97FB2B2F-A41D-41FA-A9A9-82D89B726218}" type="presParOf" srcId="{4DB0DDEA-2550-4272-9483-B6C6A93CBDAF}" destId="{1AA7755A-16AC-430D-8869-7F0EB896FB3A}" srcOrd="2" destOrd="0" presId="urn:microsoft.com/office/officeart/2018/2/layout/IconVerticalSolidList"/>
    <dgm:cxn modelId="{F1AB54FF-4891-4863-8647-8CA8978106CD}" type="presParOf" srcId="{4DB0DDEA-2550-4272-9483-B6C6A93CBDAF}" destId="{11EACC61-E07E-4F87-8790-78139D517239}" srcOrd="3" destOrd="0" presId="urn:microsoft.com/office/officeart/2018/2/layout/IconVerticalSolidList"/>
    <dgm:cxn modelId="{68B49507-4B1E-45F5-8E6E-5C56CDC88062}" type="presParOf" srcId="{8583FB89-AB3A-4380-9C2B-096F141640B0}" destId="{21AA9F1D-26B9-447D-A8A7-1F78A43C60C0}" srcOrd="3" destOrd="0" presId="urn:microsoft.com/office/officeart/2018/2/layout/IconVerticalSolidList"/>
    <dgm:cxn modelId="{9EB8F03D-A2AB-4267-82B7-3705ACCE3F53}" type="presParOf" srcId="{8583FB89-AB3A-4380-9C2B-096F141640B0}" destId="{E3775E3A-0731-4D6F-9141-656799051666}" srcOrd="4" destOrd="0" presId="urn:microsoft.com/office/officeart/2018/2/layout/IconVerticalSolidList"/>
    <dgm:cxn modelId="{ACB6E86F-84FB-467F-BBDD-623847A69CC3}" type="presParOf" srcId="{E3775E3A-0731-4D6F-9141-656799051666}" destId="{33E036EE-D893-47DE-9CCC-BE6F1718BE07}" srcOrd="0" destOrd="0" presId="urn:microsoft.com/office/officeart/2018/2/layout/IconVerticalSolidList"/>
    <dgm:cxn modelId="{2ECF541D-E063-4C56-BCB2-68BAC5DA88DF}" type="presParOf" srcId="{E3775E3A-0731-4D6F-9141-656799051666}" destId="{8B073BA7-F1BD-44B7-A86A-2CFEB5ACF13E}" srcOrd="1" destOrd="0" presId="urn:microsoft.com/office/officeart/2018/2/layout/IconVerticalSolidList"/>
    <dgm:cxn modelId="{F2C37FE8-6088-4132-8534-024DCE14AF79}" type="presParOf" srcId="{E3775E3A-0731-4D6F-9141-656799051666}" destId="{5C8F9D3A-F048-467C-A731-1CBE5A635600}" srcOrd="2" destOrd="0" presId="urn:microsoft.com/office/officeart/2018/2/layout/IconVerticalSolidList"/>
    <dgm:cxn modelId="{4FD44434-C4E2-4067-AE44-F2509A846481}" type="presParOf" srcId="{E3775E3A-0731-4D6F-9141-656799051666}" destId="{7DF2773E-9A0F-4D53-B3DC-D10568739046}" srcOrd="3" destOrd="0" presId="urn:microsoft.com/office/officeart/2018/2/layout/IconVerticalSolidList"/>
    <dgm:cxn modelId="{93345410-7005-4ED9-9CA3-13338391D433}" type="presParOf" srcId="{8583FB89-AB3A-4380-9C2B-096F141640B0}" destId="{49A08E19-A48D-47DE-8893-CFE10F7E2839}" srcOrd="5" destOrd="0" presId="urn:microsoft.com/office/officeart/2018/2/layout/IconVerticalSolidList"/>
    <dgm:cxn modelId="{1FEFE2DE-7033-4F28-8F8D-6D504BAF4C0B}" type="presParOf" srcId="{8583FB89-AB3A-4380-9C2B-096F141640B0}" destId="{4FF7378B-D74C-4A95-8989-928A5DFA820A}" srcOrd="6" destOrd="0" presId="urn:microsoft.com/office/officeart/2018/2/layout/IconVerticalSolidList"/>
    <dgm:cxn modelId="{C7ACDB96-8798-414B-946E-8DDBFD3D2B43}" type="presParOf" srcId="{4FF7378B-D74C-4A95-8989-928A5DFA820A}" destId="{63A196DB-2E60-4C10-AC33-8BB98F88AC2E}" srcOrd="0" destOrd="0" presId="urn:microsoft.com/office/officeart/2018/2/layout/IconVerticalSolidList"/>
    <dgm:cxn modelId="{110D8FEC-A5CA-4B9A-81D5-1408831E327D}" type="presParOf" srcId="{4FF7378B-D74C-4A95-8989-928A5DFA820A}" destId="{E6D53D39-51FE-4D1C-BED2-6E98009379CA}" srcOrd="1" destOrd="0" presId="urn:microsoft.com/office/officeart/2018/2/layout/IconVerticalSolidList"/>
    <dgm:cxn modelId="{1ADD233E-19D7-47FD-830E-A2748CB97213}" type="presParOf" srcId="{4FF7378B-D74C-4A95-8989-928A5DFA820A}" destId="{C584AF2D-F61F-46E6-8D3E-AC1115154605}" srcOrd="2" destOrd="0" presId="urn:microsoft.com/office/officeart/2018/2/layout/IconVerticalSolidList"/>
    <dgm:cxn modelId="{35F55D2A-6E43-4307-802A-6B587659B835}" type="presParOf" srcId="{4FF7378B-D74C-4A95-8989-928A5DFA820A}" destId="{6E582701-83CB-4265-B8C7-8D89B8BBB3EC}" srcOrd="3" destOrd="0" presId="urn:microsoft.com/office/officeart/2018/2/layout/IconVerticalSolidList"/>
    <dgm:cxn modelId="{616560E3-85BF-4DB2-BD30-D0418FFF65F3}" type="presParOf" srcId="{8583FB89-AB3A-4380-9C2B-096F141640B0}" destId="{1084E7A0-C4BC-408E-B2B2-526B813F796D}" srcOrd="7" destOrd="0" presId="urn:microsoft.com/office/officeart/2018/2/layout/IconVerticalSolidList"/>
    <dgm:cxn modelId="{22B9527C-AFD2-46B7-9B7A-019E3D258788}" type="presParOf" srcId="{8583FB89-AB3A-4380-9C2B-096F141640B0}" destId="{A14A817C-B4F2-463E-92C6-21DD5CFCFCC0}" srcOrd="8" destOrd="0" presId="urn:microsoft.com/office/officeart/2018/2/layout/IconVerticalSolidList"/>
    <dgm:cxn modelId="{3245F07A-E590-4BD0-B0BF-94BE32DB6CB9}" type="presParOf" srcId="{A14A817C-B4F2-463E-92C6-21DD5CFCFCC0}" destId="{5A9800C4-C82C-4379-86DF-27D1E02E4F31}" srcOrd="0" destOrd="0" presId="urn:microsoft.com/office/officeart/2018/2/layout/IconVerticalSolidList"/>
    <dgm:cxn modelId="{66724A6C-F8DF-4400-9F22-247C8C76F657}" type="presParOf" srcId="{A14A817C-B4F2-463E-92C6-21DD5CFCFCC0}" destId="{7451E9E0-0F76-41E0-87F4-6B09B2BBAD4D}" srcOrd="1" destOrd="0" presId="urn:microsoft.com/office/officeart/2018/2/layout/IconVerticalSolidList"/>
    <dgm:cxn modelId="{86EB1533-33F4-4FEC-9100-872501C9A1F8}" type="presParOf" srcId="{A14A817C-B4F2-463E-92C6-21DD5CFCFCC0}" destId="{E19A0B4B-C9A2-477C-B1A8-D023720C047F}" srcOrd="2" destOrd="0" presId="urn:microsoft.com/office/officeart/2018/2/layout/IconVerticalSolidList"/>
    <dgm:cxn modelId="{B96A7AFD-275A-49C7-B8DC-05CC42797CF8}" type="presParOf" srcId="{A14A817C-B4F2-463E-92C6-21DD5CFCFCC0}" destId="{3667A6C0-E869-4A6E-A4F1-09349C445141}" srcOrd="3" destOrd="0" presId="urn:microsoft.com/office/officeart/2018/2/layout/IconVerticalSolidList"/>
    <dgm:cxn modelId="{08E23468-036A-4939-8E21-CBDA59FD5961}" type="presParOf" srcId="{8583FB89-AB3A-4380-9C2B-096F141640B0}" destId="{4EF6E19C-8390-419C-A60A-1CC3426378D1}" srcOrd="9" destOrd="0" presId="urn:microsoft.com/office/officeart/2018/2/layout/IconVerticalSolidList"/>
    <dgm:cxn modelId="{18F36094-D657-490F-96FA-70092F8012BE}" type="presParOf" srcId="{8583FB89-AB3A-4380-9C2B-096F141640B0}" destId="{4FE0414F-EB8B-4AE1-BB09-7CCE26A582EF}" srcOrd="10" destOrd="0" presId="urn:microsoft.com/office/officeart/2018/2/layout/IconVerticalSolidList"/>
    <dgm:cxn modelId="{C64D9618-1EB3-4F23-8287-8C9DDC14C7B5}" type="presParOf" srcId="{4FE0414F-EB8B-4AE1-BB09-7CCE26A582EF}" destId="{BDD9923A-EAB2-45B5-9E81-C237D53044C8}" srcOrd="0" destOrd="0" presId="urn:microsoft.com/office/officeart/2018/2/layout/IconVerticalSolidList"/>
    <dgm:cxn modelId="{EED330E9-14F5-4888-95FD-24C4CD5D50AA}" type="presParOf" srcId="{4FE0414F-EB8B-4AE1-BB09-7CCE26A582EF}" destId="{894C634D-EECB-4F34-AF44-2827E4C8C26A}" srcOrd="1" destOrd="0" presId="urn:microsoft.com/office/officeart/2018/2/layout/IconVerticalSolidList"/>
    <dgm:cxn modelId="{F2C6D5C7-1891-4BC5-BA56-2244ED910FD6}" type="presParOf" srcId="{4FE0414F-EB8B-4AE1-BB09-7CCE26A582EF}" destId="{34ECA878-9D41-4A47-B25A-735B6DB1AE27}" srcOrd="2" destOrd="0" presId="urn:microsoft.com/office/officeart/2018/2/layout/IconVerticalSolidList"/>
    <dgm:cxn modelId="{ABACFB98-33F1-4CD8-BC3C-948D50CC9CE3}" type="presParOf" srcId="{4FE0414F-EB8B-4AE1-BB09-7CCE26A582EF}" destId="{81EB91B3-566E-42E8-84B1-4AD960825E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C746D-310D-487E-B05A-57CFAFFCF802}">
      <dsp:nvSpPr>
        <dsp:cNvPr id="0" name=""/>
        <dsp:cNvSpPr/>
      </dsp:nvSpPr>
      <dsp:spPr>
        <a:xfrm>
          <a:off x="4950" y="0"/>
          <a:ext cx="1317282" cy="11487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5FE01-2826-4E63-99B0-5182561CD4A5}">
      <dsp:nvSpPr>
        <dsp:cNvPr id="0" name=""/>
        <dsp:cNvSpPr/>
      </dsp:nvSpPr>
      <dsp:spPr>
        <a:xfrm>
          <a:off x="4950" y="1287041"/>
          <a:ext cx="3763664" cy="49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/>
            <a:t>Why It’s Important:</a:t>
          </a:r>
          <a:endParaRPr lang="en-US" sz="2300" kern="1200"/>
        </a:p>
      </dsp:txBody>
      <dsp:txXfrm>
        <a:off x="4950" y="1287041"/>
        <a:ext cx="3763664" cy="492300"/>
      </dsp:txXfrm>
    </dsp:sp>
    <dsp:sp modelId="{260D0C18-E16E-48F6-A63F-59A3BEF01DCC}">
      <dsp:nvSpPr>
        <dsp:cNvPr id="0" name=""/>
        <dsp:cNvSpPr/>
      </dsp:nvSpPr>
      <dsp:spPr>
        <a:xfrm>
          <a:off x="4950" y="1843686"/>
          <a:ext cx="3763664" cy="1845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rise in lifestyle diseases like obesity and diabetes increases the need for accurate nutritional data.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Consumers are increasingly aware of the nutritional value of their food choices.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Companies in the food industry require insights to create healthier food options and stay competitive.</a:t>
          </a:r>
        </a:p>
      </dsp:txBody>
      <dsp:txXfrm>
        <a:off x="4950" y="1843686"/>
        <a:ext cx="3763664" cy="1845718"/>
      </dsp:txXfrm>
    </dsp:sp>
    <dsp:sp modelId="{E42FB85F-F1A4-4831-ADB8-38DC74A1987E}">
      <dsp:nvSpPr>
        <dsp:cNvPr id="0" name=""/>
        <dsp:cNvSpPr/>
      </dsp:nvSpPr>
      <dsp:spPr>
        <a:xfrm>
          <a:off x="4427256" y="0"/>
          <a:ext cx="1317282" cy="11487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40992-4B27-4347-881E-F99A221E5A88}">
      <dsp:nvSpPr>
        <dsp:cNvPr id="0" name=""/>
        <dsp:cNvSpPr/>
      </dsp:nvSpPr>
      <dsp:spPr>
        <a:xfrm>
          <a:off x="4427256" y="1287041"/>
          <a:ext cx="3763664" cy="49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/>
            <a:t>Application in the Real World:</a:t>
          </a:r>
          <a:endParaRPr lang="en-US" sz="2300" kern="1200"/>
        </a:p>
      </dsp:txBody>
      <dsp:txXfrm>
        <a:off x="4427256" y="1287041"/>
        <a:ext cx="3763664" cy="492300"/>
      </dsp:txXfrm>
    </dsp:sp>
    <dsp:sp modelId="{B267A477-B68B-4C84-A0C9-1CA1C527E671}">
      <dsp:nvSpPr>
        <dsp:cNvPr id="0" name=""/>
        <dsp:cNvSpPr/>
      </dsp:nvSpPr>
      <dsp:spPr>
        <a:xfrm>
          <a:off x="4427256" y="1843686"/>
          <a:ext cx="3763664" cy="1845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Nutritional analysis enables informed decision-making for consumers and food developers.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Supports the development of public health policies based on data-driven food trends.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Assists healthcare providers in offering personalized dietary recommendations.</a:t>
          </a:r>
        </a:p>
      </dsp:txBody>
      <dsp:txXfrm>
        <a:off x="4427256" y="1843686"/>
        <a:ext cx="3763664" cy="1845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78F727-D7E9-4650-B9C5-C9109FE9E691}">
      <dsp:nvSpPr>
        <dsp:cNvPr id="0" name=""/>
        <dsp:cNvSpPr/>
      </dsp:nvSpPr>
      <dsp:spPr>
        <a:xfrm>
          <a:off x="0" y="312942"/>
          <a:ext cx="3807803" cy="5561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Dataset Key Columns:</a:t>
          </a:r>
        </a:p>
      </dsp:txBody>
      <dsp:txXfrm>
        <a:off x="27149" y="340091"/>
        <a:ext cx="3753505" cy="501854"/>
      </dsp:txXfrm>
    </dsp:sp>
    <dsp:sp modelId="{1C02AB2D-EAEB-4428-B676-7DDAC50F3D8E}">
      <dsp:nvSpPr>
        <dsp:cNvPr id="0" name=""/>
        <dsp:cNvSpPr/>
      </dsp:nvSpPr>
      <dsp:spPr>
        <a:xfrm>
          <a:off x="0" y="909415"/>
          <a:ext cx="3807803" cy="556152"/>
        </a:xfrm>
        <a:prstGeom prst="roundRect">
          <a:avLst/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Food: Name of the food item.</a:t>
          </a:r>
        </a:p>
      </dsp:txBody>
      <dsp:txXfrm>
        <a:off x="27149" y="936564"/>
        <a:ext cx="3753505" cy="501854"/>
      </dsp:txXfrm>
    </dsp:sp>
    <dsp:sp modelId="{4279C681-C130-4760-82F7-E68BF27B1AA5}">
      <dsp:nvSpPr>
        <dsp:cNvPr id="0" name=""/>
        <dsp:cNvSpPr/>
      </dsp:nvSpPr>
      <dsp:spPr>
        <a:xfrm>
          <a:off x="0" y="1505887"/>
          <a:ext cx="3807803" cy="556152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Measure: Serving size.</a:t>
          </a:r>
        </a:p>
      </dsp:txBody>
      <dsp:txXfrm>
        <a:off x="27149" y="1533036"/>
        <a:ext cx="3753505" cy="501854"/>
      </dsp:txXfrm>
    </dsp:sp>
    <dsp:sp modelId="{4D7EBC00-9434-4C3E-A45D-D244AB33D273}">
      <dsp:nvSpPr>
        <dsp:cNvPr id="0" name=""/>
        <dsp:cNvSpPr/>
      </dsp:nvSpPr>
      <dsp:spPr>
        <a:xfrm>
          <a:off x="0" y="2102359"/>
          <a:ext cx="3807803" cy="556152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Grams: Amount in grams.</a:t>
          </a:r>
        </a:p>
      </dsp:txBody>
      <dsp:txXfrm>
        <a:off x="27149" y="2129508"/>
        <a:ext cx="3753505" cy="501854"/>
      </dsp:txXfrm>
    </dsp:sp>
    <dsp:sp modelId="{D8699D4D-4508-4C0F-B23E-36D6F6C5CF9C}">
      <dsp:nvSpPr>
        <dsp:cNvPr id="0" name=""/>
        <dsp:cNvSpPr/>
      </dsp:nvSpPr>
      <dsp:spPr>
        <a:xfrm>
          <a:off x="0" y="2698831"/>
          <a:ext cx="3807803" cy="556152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Calories, Protein, Fat, Fiber, Carbs: Nutritional values.</a:t>
          </a:r>
        </a:p>
      </dsp:txBody>
      <dsp:txXfrm>
        <a:off x="27149" y="2725980"/>
        <a:ext cx="3753505" cy="501854"/>
      </dsp:txXfrm>
    </dsp:sp>
    <dsp:sp modelId="{36C38C25-24C5-411D-8CE4-F57E4FCD7E47}">
      <dsp:nvSpPr>
        <dsp:cNvPr id="0" name=""/>
        <dsp:cNvSpPr/>
      </dsp:nvSpPr>
      <dsp:spPr>
        <a:xfrm>
          <a:off x="0" y="3295303"/>
          <a:ext cx="3807803" cy="556152"/>
        </a:xfrm>
        <a:prstGeom prst="roundRect">
          <a:avLst/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Category: Food category (e.g., Dairy, Vegetables).</a:t>
          </a:r>
        </a:p>
      </dsp:txBody>
      <dsp:txXfrm>
        <a:off x="27149" y="3322452"/>
        <a:ext cx="3753505" cy="501854"/>
      </dsp:txXfrm>
    </dsp:sp>
    <dsp:sp modelId="{C39EE487-D179-4D09-8D1D-B039F5B564F2}">
      <dsp:nvSpPr>
        <dsp:cNvPr id="0" name=""/>
        <dsp:cNvSpPr/>
      </dsp:nvSpPr>
      <dsp:spPr>
        <a:xfrm>
          <a:off x="0" y="3891775"/>
          <a:ext cx="3807803" cy="556152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Initial cleaning involved replacing erroneous values, converting data types, and handling nulls.</a:t>
          </a:r>
        </a:p>
      </dsp:txBody>
      <dsp:txXfrm>
        <a:off x="27149" y="3918924"/>
        <a:ext cx="3753505" cy="5018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7644F-65CA-4058-8563-36BA4CA13752}">
      <dsp:nvSpPr>
        <dsp:cNvPr id="0" name=""/>
        <dsp:cNvSpPr/>
      </dsp:nvSpPr>
      <dsp:spPr>
        <a:xfrm>
          <a:off x="582543" y="117874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4A8DD-EA30-45A4-B7B9-A4FE3F15F47E}">
      <dsp:nvSpPr>
        <dsp:cNvPr id="0" name=""/>
        <dsp:cNvSpPr/>
      </dsp:nvSpPr>
      <dsp:spPr>
        <a:xfrm>
          <a:off x="87543" y="225891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Replaced 't', 't'' with 0 for negligible values.</a:t>
          </a:r>
        </a:p>
      </dsp:txBody>
      <dsp:txXfrm>
        <a:off x="87543" y="2258915"/>
        <a:ext cx="1800000" cy="720000"/>
      </dsp:txXfrm>
    </dsp:sp>
    <dsp:sp modelId="{6715FB64-F685-45B3-80A7-7BF3513A874C}">
      <dsp:nvSpPr>
        <dsp:cNvPr id="0" name=""/>
        <dsp:cNvSpPr/>
      </dsp:nvSpPr>
      <dsp:spPr>
        <a:xfrm>
          <a:off x="2697543" y="117874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AD3C7-DE87-4178-A032-5F2CB150B9CE}">
      <dsp:nvSpPr>
        <dsp:cNvPr id="0" name=""/>
        <dsp:cNvSpPr/>
      </dsp:nvSpPr>
      <dsp:spPr>
        <a:xfrm>
          <a:off x="2202543" y="225891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Removed characters and commas for numeric calculations.</a:t>
          </a:r>
        </a:p>
      </dsp:txBody>
      <dsp:txXfrm>
        <a:off x="2202543" y="2258915"/>
        <a:ext cx="1800000" cy="720000"/>
      </dsp:txXfrm>
    </dsp:sp>
    <dsp:sp modelId="{BE6452B9-E180-489C-9858-9734D48CD4B5}">
      <dsp:nvSpPr>
        <dsp:cNvPr id="0" name=""/>
        <dsp:cNvSpPr/>
      </dsp:nvSpPr>
      <dsp:spPr>
        <a:xfrm>
          <a:off x="4812543" y="117874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972A6-0593-4CDA-A654-14202718B873}">
      <dsp:nvSpPr>
        <dsp:cNvPr id="0" name=""/>
        <dsp:cNvSpPr/>
      </dsp:nvSpPr>
      <dsp:spPr>
        <a:xfrm>
          <a:off x="4317543" y="225891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Converted columns (Grams, Calories, Protein, etc.) to numeric types.</a:t>
          </a:r>
        </a:p>
      </dsp:txBody>
      <dsp:txXfrm>
        <a:off x="4317543" y="2258915"/>
        <a:ext cx="1800000" cy="720000"/>
      </dsp:txXfrm>
    </dsp:sp>
    <dsp:sp modelId="{3A1D5996-0DFE-4A54-A123-1AE39493C156}">
      <dsp:nvSpPr>
        <dsp:cNvPr id="0" name=""/>
        <dsp:cNvSpPr/>
      </dsp:nvSpPr>
      <dsp:spPr>
        <a:xfrm>
          <a:off x="6927543" y="117874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C9BB0-C05D-42C8-A87A-781F0C9A00C4}">
      <dsp:nvSpPr>
        <dsp:cNvPr id="0" name=""/>
        <dsp:cNvSpPr/>
      </dsp:nvSpPr>
      <dsp:spPr>
        <a:xfrm>
          <a:off x="6432543" y="225891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Dropped rows with </a:t>
          </a:r>
          <a:r>
            <a:rPr lang="en-US" sz="1300" kern="1200" dirty="0" err="1"/>
            <a:t>NaN</a:t>
          </a:r>
          <a:r>
            <a:rPr lang="en-US" sz="1300" kern="1200" dirty="0"/>
            <a:t> values for a clean dataset.</a:t>
          </a:r>
        </a:p>
      </dsp:txBody>
      <dsp:txXfrm>
        <a:off x="6432543" y="2258915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55B16-996D-4009-B4F5-DC195A2F9DD6}">
      <dsp:nvSpPr>
        <dsp:cNvPr id="0" name=""/>
        <dsp:cNvSpPr/>
      </dsp:nvSpPr>
      <dsp:spPr>
        <a:xfrm>
          <a:off x="0" y="14076"/>
          <a:ext cx="4438638" cy="15947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Visualized relationships between variables using 3D scatter plots:</a:t>
          </a:r>
        </a:p>
      </dsp:txBody>
      <dsp:txXfrm>
        <a:off x="77847" y="91923"/>
        <a:ext cx="4282944" cy="1439016"/>
      </dsp:txXfrm>
    </dsp:sp>
    <dsp:sp modelId="{83752377-9955-4746-9E12-9C797CCE0B80}">
      <dsp:nvSpPr>
        <dsp:cNvPr id="0" name=""/>
        <dsp:cNvSpPr/>
      </dsp:nvSpPr>
      <dsp:spPr>
        <a:xfrm>
          <a:off x="0" y="1692306"/>
          <a:ext cx="4438638" cy="159471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 Fat content across categories and food items.</a:t>
          </a:r>
        </a:p>
      </dsp:txBody>
      <dsp:txXfrm>
        <a:off x="77847" y="1770153"/>
        <a:ext cx="4282944" cy="1439016"/>
      </dsp:txXfrm>
    </dsp:sp>
    <dsp:sp modelId="{F11FB3F2-CCDD-4413-A787-57D78A442732}">
      <dsp:nvSpPr>
        <dsp:cNvPr id="0" name=""/>
        <dsp:cNvSpPr/>
      </dsp:nvSpPr>
      <dsp:spPr>
        <a:xfrm>
          <a:off x="0" y="3370537"/>
          <a:ext cx="4438638" cy="159471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 Interactive markers to show nutritional insights.</a:t>
          </a:r>
        </a:p>
      </dsp:txBody>
      <dsp:txXfrm>
        <a:off x="77847" y="3448384"/>
        <a:ext cx="4282944" cy="14390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AF521-6224-4B95-867E-7AC0995FFF5B}">
      <dsp:nvSpPr>
        <dsp:cNvPr id="0" name=""/>
        <dsp:cNvSpPr/>
      </dsp:nvSpPr>
      <dsp:spPr>
        <a:xfrm>
          <a:off x="0" y="260014"/>
          <a:ext cx="5000124" cy="6236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Key Insights:</a:t>
          </a:r>
          <a:endParaRPr lang="en-US" sz="2600" kern="1200"/>
        </a:p>
      </dsp:txBody>
      <dsp:txXfrm>
        <a:off x="30442" y="290456"/>
        <a:ext cx="4939240" cy="562726"/>
      </dsp:txXfrm>
    </dsp:sp>
    <dsp:sp modelId="{F69BF402-2BD9-4420-8231-106B314206EF}">
      <dsp:nvSpPr>
        <dsp:cNvPr id="0" name=""/>
        <dsp:cNvSpPr/>
      </dsp:nvSpPr>
      <dsp:spPr>
        <a:xfrm>
          <a:off x="0" y="883624"/>
          <a:ext cx="5000124" cy="215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Nutritional trends vary significantly across food categories.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High-protein foods are concentrated in seafood and meats, while breads dominate in carbs.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Visualizations like pie charts and bar charts make complex data more comprehensible.</a:t>
          </a:r>
        </a:p>
      </dsp:txBody>
      <dsp:txXfrm>
        <a:off x="0" y="883624"/>
        <a:ext cx="5000124" cy="2152800"/>
      </dsp:txXfrm>
    </dsp:sp>
    <dsp:sp modelId="{6B95E07E-E67A-4E29-BB69-6FE365D6852C}">
      <dsp:nvSpPr>
        <dsp:cNvPr id="0" name=""/>
        <dsp:cNvSpPr/>
      </dsp:nvSpPr>
      <dsp:spPr>
        <a:xfrm>
          <a:off x="0" y="3036424"/>
          <a:ext cx="5000124" cy="62361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Challenges Faced:</a:t>
          </a:r>
          <a:endParaRPr lang="en-US" sz="2600" kern="1200"/>
        </a:p>
      </dsp:txBody>
      <dsp:txXfrm>
        <a:off x="30442" y="3066866"/>
        <a:ext cx="4939240" cy="562726"/>
      </dsp:txXfrm>
    </dsp:sp>
    <dsp:sp modelId="{7ED2A935-49B5-4657-8CEC-5036CC2F1382}">
      <dsp:nvSpPr>
        <dsp:cNvPr id="0" name=""/>
        <dsp:cNvSpPr/>
      </dsp:nvSpPr>
      <dsp:spPr>
        <a:xfrm>
          <a:off x="0" y="3660035"/>
          <a:ext cx="5000124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Cleaning and handling inconsistent data entries.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Balancing detail with simplicity in visualizations for better audience understanding.</a:t>
          </a:r>
        </a:p>
      </dsp:txBody>
      <dsp:txXfrm>
        <a:off x="0" y="3660035"/>
        <a:ext cx="5000124" cy="15338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61AEA-04D9-4075-AE08-432E7AC33038}">
      <dsp:nvSpPr>
        <dsp:cNvPr id="0" name=""/>
        <dsp:cNvSpPr/>
      </dsp:nvSpPr>
      <dsp:spPr>
        <a:xfrm>
          <a:off x="0" y="1759"/>
          <a:ext cx="5122926" cy="7499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2ED54-1122-4DB0-92D8-004DE041E345}">
      <dsp:nvSpPr>
        <dsp:cNvPr id="0" name=""/>
        <dsp:cNvSpPr/>
      </dsp:nvSpPr>
      <dsp:spPr>
        <a:xfrm>
          <a:off x="226860" y="170499"/>
          <a:ext cx="412474" cy="4124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0A7FD-CA27-44F9-AC09-ACDFDAADAEA6}">
      <dsp:nvSpPr>
        <dsp:cNvPr id="0" name=""/>
        <dsp:cNvSpPr/>
      </dsp:nvSpPr>
      <dsp:spPr>
        <a:xfrm>
          <a:off x="866195" y="1759"/>
          <a:ext cx="4256730" cy="74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70" tIns="79370" rIns="79370" bIns="793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Key Findings:</a:t>
          </a:r>
        </a:p>
      </dsp:txBody>
      <dsp:txXfrm>
        <a:off x="866195" y="1759"/>
        <a:ext cx="4256730" cy="749953"/>
      </dsp:txXfrm>
    </dsp:sp>
    <dsp:sp modelId="{AC4129E3-810F-42EC-A1B4-D4C89C23F989}">
      <dsp:nvSpPr>
        <dsp:cNvPr id="0" name=""/>
        <dsp:cNvSpPr/>
      </dsp:nvSpPr>
      <dsp:spPr>
        <a:xfrm>
          <a:off x="0" y="939201"/>
          <a:ext cx="5122926" cy="7499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A5121-9AF0-47B8-864F-240B19A5C648}">
      <dsp:nvSpPr>
        <dsp:cNvPr id="0" name=""/>
        <dsp:cNvSpPr/>
      </dsp:nvSpPr>
      <dsp:spPr>
        <a:xfrm>
          <a:off x="226860" y="1107940"/>
          <a:ext cx="412474" cy="4124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ACC61-E07E-4F87-8790-78139D517239}">
      <dsp:nvSpPr>
        <dsp:cNvPr id="0" name=""/>
        <dsp:cNvSpPr/>
      </dsp:nvSpPr>
      <dsp:spPr>
        <a:xfrm>
          <a:off x="866195" y="939201"/>
          <a:ext cx="4256730" cy="74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70" tIns="79370" rIns="79370" bIns="793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High Protein Foods: Seafood like oysters and flatfish.</a:t>
          </a:r>
        </a:p>
      </dsp:txBody>
      <dsp:txXfrm>
        <a:off x="866195" y="939201"/>
        <a:ext cx="4256730" cy="749953"/>
      </dsp:txXfrm>
    </dsp:sp>
    <dsp:sp modelId="{33E036EE-D893-47DE-9CCC-BE6F1718BE07}">
      <dsp:nvSpPr>
        <dsp:cNvPr id="0" name=""/>
        <dsp:cNvSpPr/>
      </dsp:nvSpPr>
      <dsp:spPr>
        <a:xfrm>
          <a:off x="0" y="1876642"/>
          <a:ext cx="5122926" cy="7499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73BA7-F1BD-44B7-A86A-2CFEB5ACF13E}">
      <dsp:nvSpPr>
        <dsp:cNvPr id="0" name=""/>
        <dsp:cNvSpPr/>
      </dsp:nvSpPr>
      <dsp:spPr>
        <a:xfrm>
          <a:off x="226860" y="2045382"/>
          <a:ext cx="412474" cy="4124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2773E-9A0F-4D53-B3DC-D10568739046}">
      <dsp:nvSpPr>
        <dsp:cNvPr id="0" name=""/>
        <dsp:cNvSpPr/>
      </dsp:nvSpPr>
      <dsp:spPr>
        <a:xfrm>
          <a:off x="866195" y="1876642"/>
          <a:ext cx="4256730" cy="74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70" tIns="79370" rIns="79370" bIns="793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High Calorie Foods: Fortified milk, white bread.</a:t>
          </a:r>
        </a:p>
      </dsp:txBody>
      <dsp:txXfrm>
        <a:off x="866195" y="1876642"/>
        <a:ext cx="4256730" cy="749953"/>
      </dsp:txXfrm>
    </dsp:sp>
    <dsp:sp modelId="{63A196DB-2E60-4C10-AC33-8BB98F88AC2E}">
      <dsp:nvSpPr>
        <dsp:cNvPr id="0" name=""/>
        <dsp:cNvSpPr/>
      </dsp:nvSpPr>
      <dsp:spPr>
        <a:xfrm>
          <a:off x="0" y="2814084"/>
          <a:ext cx="5122926" cy="7499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53D39-51FE-4D1C-BED2-6E98009379CA}">
      <dsp:nvSpPr>
        <dsp:cNvPr id="0" name=""/>
        <dsp:cNvSpPr/>
      </dsp:nvSpPr>
      <dsp:spPr>
        <a:xfrm>
          <a:off x="226860" y="2982823"/>
          <a:ext cx="412474" cy="4124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82701-83CB-4265-B8C7-8D89B8BBB3EC}">
      <dsp:nvSpPr>
        <dsp:cNvPr id="0" name=""/>
        <dsp:cNvSpPr/>
      </dsp:nvSpPr>
      <dsp:spPr>
        <a:xfrm>
          <a:off x="866195" y="2814084"/>
          <a:ext cx="4256730" cy="74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70" tIns="79370" rIns="79370" bIns="793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High Fat Foods: Oysters, butter.</a:t>
          </a:r>
        </a:p>
      </dsp:txBody>
      <dsp:txXfrm>
        <a:off x="866195" y="2814084"/>
        <a:ext cx="4256730" cy="749953"/>
      </dsp:txXfrm>
    </dsp:sp>
    <dsp:sp modelId="{5A9800C4-C82C-4379-86DF-27D1E02E4F31}">
      <dsp:nvSpPr>
        <dsp:cNvPr id="0" name=""/>
        <dsp:cNvSpPr/>
      </dsp:nvSpPr>
      <dsp:spPr>
        <a:xfrm>
          <a:off x="0" y="3751525"/>
          <a:ext cx="5122926" cy="7499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1E9E0-0F76-41E0-87F4-6B09B2BBAD4D}">
      <dsp:nvSpPr>
        <dsp:cNvPr id="0" name=""/>
        <dsp:cNvSpPr/>
      </dsp:nvSpPr>
      <dsp:spPr>
        <a:xfrm>
          <a:off x="226860" y="3920264"/>
          <a:ext cx="412474" cy="4124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7A6C0-E869-4A6E-A4F1-09349C445141}">
      <dsp:nvSpPr>
        <dsp:cNvPr id="0" name=""/>
        <dsp:cNvSpPr/>
      </dsp:nvSpPr>
      <dsp:spPr>
        <a:xfrm>
          <a:off x="866195" y="3751525"/>
          <a:ext cx="4256730" cy="74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70" tIns="79370" rIns="79370" bIns="793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Breads, cereals: Largest contributors to carbs and calories.</a:t>
          </a:r>
        </a:p>
      </dsp:txBody>
      <dsp:txXfrm>
        <a:off x="866195" y="3751525"/>
        <a:ext cx="4256730" cy="749953"/>
      </dsp:txXfrm>
    </dsp:sp>
    <dsp:sp modelId="{BDD9923A-EAB2-45B5-9E81-C237D53044C8}">
      <dsp:nvSpPr>
        <dsp:cNvPr id="0" name=""/>
        <dsp:cNvSpPr/>
      </dsp:nvSpPr>
      <dsp:spPr>
        <a:xfrm>
          <a:off x="0" y="4688966"/>
          <a:ext cx="5122926" cy="7499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C634D-EECB-4F34-AF44-2827E4C8C26A}">
      <dsp:nvSpPr>
        <dsp:cNvPr id="0" name=""/>
        <dsp:cNvSpPr/>
      </dsp:nvSpPr>
      <dsp:spPr>
        <a:xfrm>
          <a:off x="226860" y="4857706"/>
          <a:ext cx="412474" cy="41247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B91B3-566E-42E8-84B1-4AD960825E3F}">
      <dsp:nvSpPr>
        <dsp:cNvPr id="0" name=""/>
        <dsp:cNvSpPr/>
      </dsp:nvSpPr>
      <dsp:spPr>
        <a:xfrm>
          <a:off x="866195" y="4688966"/>
          <a:ext cx="4256730" cy="74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70" tIns="79370" rIns="79370" bIns="793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Seafood: Major source of protein.</a:t>
          </a:r>
        </a:p>
      </dsp:txBody>
      <dsp:txXfrm>
        <a:off x="866195" y="4688966"/>
        <a:ext cx="4256730" cy="749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4867-8B71-45EE-8494-5C2D9656E188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35AA2-F275-4B8F-A4C5-C4EA495C7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35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35AA2-F275-4B8F-A4C5-C4EA495C733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00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6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2" y="1999615"/>
            <a:ext cx="6858000" cy="276402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 dirty="0"/>
              <a:t>Exploration of Food and Nutrition Data Using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184" y="5645150"/>
            <a:ext cx="6193632" cy="63182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An Analytical Approach to Nutritional Insights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5524786"/>
            <a:ext cx="356616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1674-A198-FE2E-D1E8-67C233BC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200" i="1" dirty="0">
                <a:solidFill>
                  <a:srgbClr val="FFFFFF"/>
                </a:solidFill>
              </a:rPr>
              <a:t>Insights and Challenges from the Project</a:t>
            </a:r>
            <a:endParaRPr lang="en-IN" sz="32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220288-C09A-C0B0-CFFC-B81CFE8855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539874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B7FE7813-FB7E-8EC6-2427-DA50EB108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8913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45"/>
    </mc:Choice>
    <mc:Fallback>
      <p:transition spd="slow" advTm="26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260019"/>
            <a:ext cx="8375586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1" y="507160"/>
            <a:ext cx="2245179" cy="5438730"/>
          </a:xfrm>
        </p:spPr>
        <p:txBody>
          <a:bodyPr>
            <a:normAutofit/>
          </a:bodyPr>
          <a:lstStyle/>
          <a:p>
            <a:r>
              <a:rPr lang="en-US" sz="2800"/>
              <a:t>Conclusions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2874481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08426B00-D3DD-F225-8230-C5F7C1B330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757534"/>
              </p:ext>
            </p:extLst>
          </p:nvPr>
        </p:nvGraphicFramePr>
        <p:xfrm>
          <a:off x="3394710" y="512064"/>
          <a:ext cx="5122926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6B50B0D0-80A3-3BBF-BCDB-5BE4D6B39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06"/>
    </mc:Choice>
    <mc:Fallback>
      <p:transition spd="slow" advTm="21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147" y="366639"/>
            <a:ext cx="8317705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700"/>
              <a:t>Tools Used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B284703-CAEE-00B9-6013-82D3C756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147" y="2837009"/>
            <a:ext cx="2766784" cy="2766784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F7A76B-0FA0-CABC-8EF1-368756567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4930" y="3365746"/>
            <a:ext cx="2766784" cy="170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B81267-490D-D993-2430-709548323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9093" y="2502018"/>
            <a:ext cx="2519924" cy="1259962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5D70A6C-7EE3-E9A6-97DE-C0C7F950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9093" y="4589915"/>
            <a:ext cx="2519100" cy="143493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188F8B08-71EF-A7B9-68C3-733F42009A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7"/>
    </mc:Choice>
    <mc:Fallback>
      <p:transition spd="slow" advTm="11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9C024-39A4-D7F9-FEDF-B1370719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9" name="Graphic 18" descr="Smiling Face with No Fill">
            <a:extLst>
              <a:ext uri="{FF2B5EF4-FFF2-40B4-BE49-F238E27FC236}">
                <a16:creationId xmlns:a16="http://schemas.microsoft.com/office/drawing/2014/main" id="{97685F71-0461-9F72-7BA0-B04208AC0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196691A-4BE1-0B28-9534-E690F5216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259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8"/>
    </mc:Choice>
    <mc:Fallback>
      <p:transition spd="slow" advTm="3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</a:rPr>
              <a:t>Business Scenario Overview</a:t>
            </a:r>
            <a:endParaRPr lang="en-US" sz="3500" dirty="0">
              <a:solidFill>
                <a:srgbClr val="FFFFFF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FAC791B-32B1-DBE6-CCE2-DF5F5E98D8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610966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11A74-E5EF-E4A9-218D-17503786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Flow</a:t>
            </a:r>
          </a:p>
        </p:txBody>
      </p:sp>
      <p:pic>
        <p:nvPicPr>
          <p:cNvPr id="8" name="Picture 7" descr="A diagram of data processing&#10;&#10;Description automatically generated">
            <a:extLst>
              <a:ext uri="{FF2B5EF4-FFF2-40B4-BE49-F238E27FC236}">
                <a16:creationId xmlns:a16="http://schemas.microsoft.com/office/drawing/2014/main" id="{E42AF259-4820-22D0-C636-50B1C81A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987" y="885073"/>
            <a:ext cx="5085525" cy="5085525"/>
          </a:xfrm>
          <a:prstGeom prst="rect">
            <a:avLst/>
          </a:prstGeom>
        </p:spPr>
      </p:pic>
      <p:sp>
        <p:nvSpPr>
          <p:cNvPr id="6" name="AutoShape 6" descr="A simple flowchart showing the basic workflow for a food and nutrition data analysis project. The steps should be: 1. Data Collection, 2. Data Cleaning, 3. Data Analysis, 4. Data Visualization, 5. Insights Generation. Use arrows to show the flow in a clean, easy-to-understand design with simple icons representing each step.">
            <a:extLst>
              <a:ext uri="{FF2B5EF4-FFF2-40B4-BE49-F238E27FC236}">
                <a16:creationId xmlns:a16="http://schemas.microsoft.com/office/drawing/2014/main" id="{03330405-C74B-3993-773E-A711D6E390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3276599"/>
            <a:ext cx="2322945" cy="232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68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175" y="1188637"/>
            <a:ext cx="2295636" cy="4480726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Data Overview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9FCBE05-E963-41B2-97FD-8631A61EB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8437" y="323519"/>
            <a:ext cx="5412983" cy="6212748"/>
          </a:xfrm>
          <a:custGeom>
            <a:avLst/>
            <a:gdLst>
              <a:gd name="connsiteX0" fmla="*/ 0 w 7217311"/>
              <a:gd name="connsiteY0" fmla="*/ 0 h 6212748"/>
              <a:gd name="connsiteX1" fmla="*/ 1121310 w 7217311"/>
              <a:gd name="connsiteY1" fmla="*/ 0 h 6212748"/>
              <a:gd name="connsiteX2" fmla="*/ 1837014 w 7217311"/>
              <a:gd name="connsiteY2" fmla="*/ 0 h 6212748"/>
              <a:gd name="connsiteX3" fmla="*/ 2893412 w 7217311"/>
              <a:gd name="connsiteY3" fmla="*/ 0 h 6212748"/>
              <a:gd name="connsiteX4" fmla="*/ 3635911 w 7217311"/>
              <a:gd name="connsiteY4" fmla="*/ 0 h 6212748"/>
              <a:gd name="connsiteX5" fmla="*/ 3635913 w 7217311"/>
              <a:gd name="connsiteY5" fmla="*/ 0 h 6212748"/>
              <a:gd name="connsiteX6" fmla="*/ 7217311 w 7217311"/>
              <a:gd name="connsiteY6" fmla="*/ 0 h 6212748"/>
              <a:gd name="connsiteX7" fmla="*/ 7217311 w 7217311"/>
              <a:gd name="connsiteY7" fmla="*/ 2864954 h 6212748"/>
              <a:gd name="connsiteX8" fmla="*/ 3773866 w 7217311"/>
              <a:gd name="connsiteY8" fmla="*/ 6212748 h 6212748"/>
              <a:gd name="connsiteX9" fmla="*/ 2893412 w 7217311"/>
              <a:gd name="connsiteY9" fmla="*/ 6212748 h 6212748"/>
              <a:gd name="connsiteX10" fmla="*/ 2893412 w 7217311"/>
              <a:gd name="connsiteY10" fmla="*/ 6210962 h 6212748"/>
              <a:gd name="connsiteX11" fmla="*/ 1837014 w 7217311"/>
              <a:gd name="connsiteY11" fmla="*/ 6210962 h 6212748"/>
              <a:gd name="connsiteX12" fmla="*/ 1837014 w 7217311"/>
              <a:gd name="connsiteY12" fmla="*/ 6212748 h 6212748"/>
              <a:gd name="connsiteX13" fmla="*/ 0 w 7217311"/>
              <a:gd name="connsiteY13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17311" h="6212748">
                <a:moveTo>
                  <a:pt x="0" y="0"/>
                </a:moveTo>
                <a:lnTo>
                  <a:pt x="1121310" y="0"/>
                </a:lnTo>
                <a:lnTo>
                  <a:pt x="1837014" y="0"/>
                </a:lnTo>
                <a:lnTo>
                  <a:pt x="2893412" y="0"/>
                </a:lnTo>
                <a:lnTo>
                  <a:pt x="3635911" y="0"/>
                </a:lnTo>
                <a:lnTo>
                  <a:pt x="3635913" y="0"/>
                </a:lnTo>
                <a:lnTo>
                  <a:pt x="7217311" y="0"/>
                </a:lnTo>
                <a:lnTo>
                  <a:pt x="7217311" y="2864954"/>
                </a:lnTo>
                <a:lnTo>
                  <a:pt x="3773866" y="6212748"/>
                </a:lnTo>
                <a:lnTo>
                  <a:pt x="2893412" y="6212748"/>
                </a:lnTo>
                <a:lnTo>
                  <a:pt x="2893412" y="6210962"/>
                </a:lnTo>
                <a:lnTo>
                  <a:pt x="1837014" y="6210962"/>
                </a:lnTo>
                <a:lnTo>
                  <a:pt x="1837014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233ACE-F3A1-4543-B9F4-425DDA579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282E46-BE2E-5790-29B5-5030171135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880564"/>
              </p:ext>
            </p:extLst>
          </p:nvPr>
        </p:nvGraphicFramePr>
        <p:xfrm>
          <a:off x="3825857" y="1008993"/>
          <a:ext cx="3807803" cy="4760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A11688B-0A27-4E86-8D55-76F71ADF2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868B-654E-447C-8D9C-0F9328308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43F5E5-7E34-4029-B18F-CAED02086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9931FA-11DF-4781-8AAD-FEE88674F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88E6C-5782-452A-8C4F-9D2C2EAC8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7" cy="31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148" y="365125"/>
            <a:ext cx="8317705" cy="1325563"/>
          </a:xfrm>
        </p:spPr>
        <p:txBody>
          <a:bodyPr>
            <a:normAutofit/>
          </a:bodyPr>
          <a:lstStyle/>
          <a:p>
            <a:r>
              <a:rPr lang="en-US" sz="3500"/>
              <a:t>Data Cleaning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A56C6C-9DCB-70A6-C78D-A4B5FAD555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278653"/>
              </p:ext>
            </p:extLst>
          </p:nvPr>
        </p:nvGraphicFramePr>
        <p:xfrm>
          <a:off x="410766" y="2133600"/>
          <a:ext cx="8320087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/>
              <a:t>Exploratory Data Analysis (EDA)</a:t>
            </a:r>
          </a:p>
        </p:txBody>
      </p:sp>
      <p:pic>
        <p:nvPicPr>
          <p:cNvPr id="5" name="Picture 4" descr="Assorted vegetables and fruits">
            <a:extLst>
              <a:ext uri="{FF2B5EF4-FFF2-40B4-BE49-F238E27FC236}">
                <a16:creationId xmlns:a16="http://schemas.microsoft.com/office/drawing/2014/main" id="{2A9BDFD6-E4B4-1A37-8545-0146682A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40" r="25057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Protein Rich Foods:</a:t>
            </a:r>
          </a:p>
          <a:p>
            <a:r>
              <a:rPr lang="en-US" sz="1700" dirty="0"/>
              <a:t> Bar chart of top 20 protein rich foods (e.g., Vegetables, Grains, Seeds).</a:t>
            </a:r>
          </a:p>
          <a:p>
            <a:endParaRPr lang="en-US" sz="1700" dirty="0"/>
          </a:p>
          <a:p>
            <a:r>
              <a:rPr lang="en-US" sz="1700" dirty="0"/>
              <a:t>Caloric Content:</a:t>
            </a:r>
          </a:p>
          <a:p>
            <a:r>
              <a:rPr lang="en-US" sz="1700" dirty="0"/>
              <a:t> Highlighted foods with the highest calorie content.</a:t>
            </a:r>
          </a:p>
          <a:p>
            <a:endParaRPr lang="en-US" sz="1700" dirty="0"/>
          </a:p>
          <a:p>
            <a:r>
              <a:rPr lang="en-US" sz="1700" dirty="0"/>
              <a:t>Fat Content:</a:t>
            </a:r>
          </a:p>
          <a:p>
            <a:r>
              <a:rPr lang="en-US" sz="1700" dirty="0"/>
              <a:t> Visualized top 20 high fat foods with bar charts.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sz="4700"/>
              <a:t>Category Analysis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r>
              <a:rPr lang="en-US" sz="1900"/>
              <a:t>Grouped data by food category to analyze nutritional distribution:</a:t>
            </a:r>
          </a:p>
          <a:p>
            <a:r>
              <a:rPr lang="en-US" sz="1900"/>
              <a:t> Pie charts of total calories, fat, protein, fiber, and carbs per category.</a:t>
            </a:r>
          </a:p>
          <a:p>
            <a:r>
              <a:rPr lang="en-US" sz="1900"/>
              <a:t> Largest contributors:</a:t>
            </a:r>
          </a:p>
          <a:p>
            <a:r>
              <a:rPr lang="en-US" sz="1900"/>
              <a:t>   Breads, cereals: High in calories and carbs.</a:t>
            </a:r>
          </a:p>
          <a:p>
            <a:r>
              <a:rPr lang="en-US" sz="1900"/>
              <a:t>   Seafood: High in protein.</a:t>
            </a:r>
          </a:p>
        </p:txBody>
      </p:sp>
      <p:pic>
        <p:nvPicPr>
          <p:cNvPr id="12" name="Picture 11" descr="Open bags of varieties grain seeds">
            <a:extLst>
              <a:ext uri="{FF2B5EF4-FFF2-40B4-BE49-F238E27FC236}">
                <a16:creationId xmlns:a16="http://schemas.microsoft.com/office/drawing/2014/main" id="{EB0AE3B1-69B7-7263-685E-3E03BBC296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888" r="28897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DE147AB-3089-D12A-F3F6-2ECE7BD8D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82"/>
    </mc:Choice>
    <mc:Fallback>
      <p:transition spd="slow" advTm="13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Specific Food </a:t>
            </a:r>
            <a:r>
              <a:rPr lang="en-US" sz="3200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Autofit/>
          </a:bodyPr>
          <a:lstStyle/>
          <a:p>
            <a:r>
              <a:rPr lang="en-US" sz="2400" dirty="0"/>
              <a:t>Desserts and Drinks:</a:t>
            </a:r>
          </a:p>
          <a:p>
            <a:r>
              <a:rPr lang="en-US" sz="2400" dirty="0"/>
              <a:t> Funnel charts for high calories desserts.</a:t>
            </a:r>
          </a:p>
          <a:p>
            <a:r>
              <a:rPr lang="en-US" sz="2400" dirty="0"/>
              <a:t>Meat and Seafood:</a:t>
            </a:r>
          </a:p>
          <a:p>
            <a:r>
              <a:rPr lang="en-US" sz="2400" dirty="0"/>
              <a:t> Pie chart for protein rich meats.</a:t>
            </a:r>
          </a:p>
          <a:p>
            <a:r>
              <a:rPr lang="en-US" sz="2400" dirty="0"/>
              <a:t> Scatter plot for top 10 fattest meats and seafood.</a:t>
            </a:r>
          </a:p>
        </p:txBody>
      </p:sp>
      <p:pic>
        <p:nvPicPr>
          <p:cNvPr id="23" name="Picture 22" descr="Hand drawn illustration of assorted desserts and drinks">
            <a:extLst>
              <a:ext uri="{FF2B5EF4-FFF2-40B4-BE49-F238E27FC236}">
                <a16:creationId xmlns:a16="http://schemas.microsoft.com/office/drawing/2014/main" id="{65B79B06-F291-A307-4874-60FD97D5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985" r="26286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84953D6D-6AAB-1803-B053-F4B71054B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7"/>
    </mc:Choice>
    <mc:Fallback>
      <p:transition spd="slow" advTm="9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1097280"/>
            <a:ext cx="2847230" cy="4666207"/>
          </a:xfrm>
        </p:spPr>
        <p:txBody>
          <a:bodyPr anchor="ctr">
            <a:normAutofit/>
          </a:bodyPr>
          <a:lstStyle/>
          <a:p>
            <a:r>
              <a:rPr lang="en-US" sz="4200"/>
              <a:t>3D Scatter Plots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932" y="5945955"/>
            <a:ext cx="9082028" cy="525780"/>
            <a:chOff x="82576" y="5945955"/>
            <a:chExt cx="12109423" cy="525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0279" y="587829"/>
            <a:ext cx="4878975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82A6BF-455F-0157-5822-5E7A5A3FF5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923793"/>
              </p:ext>
            </p:extLst>
          </p:nvPr>
        </p:nvGraphicFramePr>
        <p:xfrm>
          <a:off x="4073652" y="1014153"/>
          <a:ext cx="4438638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7EA61BCA-E4ED-C411-5B32-877828FC3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78"/>
    </mc:Choice>
    <mc:Fallback>
      <p:transition spd="slow" advTm="14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201536B-219A-42ED-8EC3-2369AB5055E1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530</Words>
  <Application>Microsoft Office PowerPoint</Application>
  <PresentationFormat>On-screen Show (4:3)</PresentationFormat>
  <Paragraphs>68</Paragraphs>
  <Slides>13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Calibri</vt:lpstr>
      <vt:lpstr>Office Theme</vt:lpstr>
      <vt:lpstr>Exploration of Food and Nutrition Data Using Python</vt:lpstr>
      <vt:lpstr>Business Scenario Overview</vt:lpstr>
      <vt:lpstr>Work Flow</vt:lpstr>
      <vt:lpstr>Data Overview</vt:lpstr>
      <vt:lpstr>Data Cleaning</vt:lpstr>
      <vt:lpstr>Exploratory Data Analysis (EDA)</vt:lpstr>
      <vt:lpstr>Category Analysis</vt:lpstr>
      <vt:lpstr>Specific Food Categories</vt:lpstr>
      <vt:lpstr>3D Scatter Plots</vt:lpstr>
      <vt:lpstr>Insights and Challenges from the Project</vt:lpstr>
      <vt:lpstr>Conclusions</vt:lpstr>
      <vt:lpstr>Tools Used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Nelluru, Sai Kiran</cp:lastModifiedBy>
  <cp:revision>4</cp:revision>
  <dcterms:created xsi:type="dcterms:W3CDTF">2013-01-27T09:14:16Z</dcterms:created>
  <dcterms:modified xsi:type="dcterms:W3CDTF">2024-12-09T07:12:55Z</dcterms:modified>
  <cp:category/>
</cp:coreProperties>
</file>